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7" r:id="rId2"/>
    <p:sldId id="269" r:id="rId3"/>
    <p:sldId id="270" r:id="rId4"/>
    <p:sldId id="266" r:id="rId5"/>
    <p:sldId id="257" r:id="rId6"/>
    <p:sldId id="271" r:id="rId7"/>
    <p:sldId id="272" r:id="rId8"/>
    <p:sldId id="273" r:id="rId9"/>
    <p:sldId id="274" r:id="rId10"/>
    <p:sldId id="275" r:id="rId11"/>
    <p:sldId id="263" r:id="rId12"/>
    <p:sldId id="277" r:id="rId13"/>
    <p:sldId id="258" r:id="rId14"/>
    <p:sldId id="278" r:id="rId15"/>
    <p:sldId id="279" r:id="rId16"/>
    <p:sldId id="280" r:id="rId17"/>
    <p:sldId id="281" r:id="rId18"/>
    <p:sldId id="261" r:id="rId19"/>
    <p:sldId id="282" r:id="rId20"/>
    <p:sldId id="283" r:id="rId21"/>
    <p:sldId id="284" r:id="rId22"/>
    <p:sldId id="285" r:id="rId23"/>
    <p:sldId id="28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94674"/>
  </p:normalViewPr>
  <p:slideViewPr>
    <p:cSldViewPr>
      <p:cViewPr varScale="1">
        <p:scale>
          <a:sx n="81" d="100"/>
          <a:sy n="81" d="100"/>
        </p:scale>
        <p:origin x="128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3:07.424"/>
    </inkml:context>
    <inkml:brush xml:id="br0">
      <inkml:brushProperty name="width" value="0.05" units="cm"/>
      <inkml:brushProperty name="height" value="0.05" units="cm"/>
      <inkml:brushProperty name="color" value="#FFFFFF"/>
    </inkml:brush>
  </inkml:definitions>
  <inkml:trace contextRef="#ctx0" brushRef="#br0">37 273 24575,'-3'-84'0,"1"44"0,2 0 0,6-55 0,-1 81 0,3 19 0,4 23 0,-6 9 0,-3 0 0,-1 0 0,-4 51 0,2 55 0,2-126 0,0-1 0,1 0 0,1 0 0,1 0 0,0-1 0,9 21 0,-14-36 0,1 1 0,-1-1 0,0 1 0,0 0 0,0-1 0,1 1 0,-1-1 0,0 1 0,1-1 0,-1 1 0,0-1 0,1 1 0,-1-1 0,1 1 0,-1-1 0,0 0 0,1 1 0,-1-1 0,1 1 0,0-1 0,-1 0 0,1 0 0,-1 1 0,1-1 0,-1 0 0,1 0 0,0 0 0,-1 0 0,1 0 0,-1 0 0,1 0 0,1 0 0,7-18 0,-2-31 0,-7-67 0,1-15 0,0 127 0,-1 0 0,1 0 0,0 1 0,0-1 0,1 0 0,-1 1 0,1-1 0,0 1 0,0 0 0,0 0 0,4-6 0,-5 8 0,-1 1 0,1-1 0,-1 1 0,1-1 0,-1 1 0,1-1 0,0 1 0,-1 0 0,1-1 0,0 1 0,-1-1 0,1 1 0,0 0 0,0 0 0,-1 0 0,1-1 0,0 1 0,0 0 0,-1 0 0,1 0 0,0 0 0,0 0 0,1 0 0,-1 1 0,0 0 0,0 0 0,1 0 0,-1-1 0,0 1 0,0 0 0,0 0 0,0 0 0,0 1 0,-1-1 0,1 0 0,0 0 0,0 0 0,-1 1 0,1-1 0,0 0 0,-1 1 0,1 0 0,1 4 0,-1 0 0,0 0 0,0 0 0,0 0 0,-1 1 0,1-1 0,-1 0 0,-1 0 0,1 0 0,-1 0 0,-2 8 0,-26 73 0,7-20 0,18-42 0,9-32 0,10-39 0,0-26 0,-3 16 0,6-78 0,-51 206 0,24-50 0,2 0 0,0 0 0,1 1 0,2 0 0,0 1 0,0 23 0,6 147 0,1-82 0,-3 624 0,0-1880 0,0 1136 0,1 4 0,-1 0 0,0 0 0,0-1 0,0 1 0,0 0 0,-1 0 0,0 0 0,0 0 0,0 0 0,0 0 0,0 0 0,-1 1 0,0-1 0,-3-5 0,5 9 0,-1-1 0,0 1 0,0 0 0,0 0 0,1 0 0,-1 0 0,0 0 0,0 0 0,0 0 0,1 0 0,-1 0 0,0 0 0,0 0 0,0 1 0,1-1 0,-1 0 0,0 1 0,0-1 0,1 0 0,-1 1 0,0-1 0,1 1 0,-1-1 0,0 1 0,1-1 0,-1 1 0,1-1 0,-1 1 0,1 0 0,-1-1 0,1 1 0,-1 0 0,1 0 0,0-1 0,-1 1 0,1 0 0,-1 1 0,-14 29 0,8 1 0,1 0 0,2 0 0,1 0 0,2 0 0,0 1 0,6 33 0,-2 14 0,-3-41 0,-2 96 0,1-121 0,-1 0 0,-1 0 0,0-1 0,0 1 0,-1-1 0,-1 0 0,-9 17 0,14-29 0,0 0 0,0-1 0,-1 1 0,1-1 0,0 1 0,0-1 0,0 1 0,-1-1 0,1 1 0,0-1 0,-1 1 0,1-1 0,-1 1 0,1-1 0,0 1 0,-1-1 0,1 0 0,-1 1 0,1-1 0,-1 0 0,1 1 0,-1-1 0,1 0 0,-1 0 0,0 1 0,1-1 0,-1 0 0,1 0 0,-1 0 0,1 0 0,-1 0 0,0 0 0,0 0 0,-9-18 0,4-31 0,5-38 0,4 0 0,21-123 0,-18 140 0,-4-110 0,-2 172 0,0 575 0,1-663 0,-3-117 0,-3 178 0,5 34 0,0 0 0,0-1 0,0 1 0,-1 0 0,1 0 0,0-1 0,-1 1 0,1 0 0,-1-1 0,1 1 0,-1 0 0,1 0 0,-1 0 0,0 0 0,0 0 0,1 0 0,-1 0 0,0 0 0,0 0 0,0 0 0,0 0 0,-2-1 0,3 3 0,-1 0 0,0-1 0,1 1 0,-1-1 0,0 1 0,1 0 0,-1 0 0,0-1 0,1 1 0,-1 0 0,1 0 0,0 0 0,-1 0 0,1-1 0,0 1 0,-1 0 0,1 0 0,0 0 0,0 0 0,0 0 0,0 0 0,0 1 0,-3 28 0,3-26 0,-3 427 0,5-222 0,-2-174 0,1-1 0,2 1 0,13 61 0,-7-46 0,-3 1 0,-2-1 0,-3 1 0,-5 60 0,2 1 0,0 5 0,5 138 0,17-126 0,-7-56 0,-12-66 0,0 0 0,0 0 0,1 0 0,0-1 0,0 1 0,0 0 0,1-1 0,5 8 0,-3-13 0,-2-11 0,0-12 0,0-395 0,-6 207 0,3 87 0,21-165 0,-10 177 0,-7-167 0,-5 189 0,1 1224 0,1-1147 0,1-1 0,1 1 0,0 0 0,0 0 0,7-15 0,7-27 0,-1-12 0,119-547 0,-129 572 0,-1 0 0,-2 0 0,-2-53 0,-2 285 0,-1-64 0,-15 132 0,0-21 0,18 233 0,-2-451 0,-1 0 0,-1-1 0,-8 29 0,5-25 0,-5 47 0,11 301 0,9-285 0,33 140 0,-25-154 0,-3 0 0,-4 2 0,2 74 0,-15-45 0,5 98 0,27-62 0,-11-48 0,-12-66 0,0 0 0,2 35 0,-6-31 0,1 0 0,10 36 0,-10-51 0,1-1 0,0 0 0,1 0 0,1 0 0,0-1 0,15 23 0,-21-34 0,0 0 0,1 0 0,0 0 0,-1 0 0,1 0 0,-1-1 0,1 1 0,0 0 0,0 0 0,-1 0 0,1-1 0,0 1 0,0 0 0,0-1 0,0 1 0,0-1 0,0 1 0,0-1 0,0 1 0,0-1 0,0 0 0,0 0 0,0 1 0,0-1 0,0 0 0,0 0 0,0 0 0,0 0 0,1 0 0,-1 0 0,0-1 0,0 1 0,0 0 0,0 0 0,0-1 0,0 1 0,0-1 0,0 1 0,0-1 0,0 1 0,0-1 0,0 0 0,-1 1 0,1-1 0,0 0 0,0 0 0,-1 1 0,1-1 0,0 0 0,-1 0 0,1 0 0,-1 0 0,1 0 0,-1 0 0,1-2 0,3-4 0,-1 0 0,0 0 0,0-1 0,-1 0 0,0 1 0,1-10 0,2-52 0,-6-109 0,-1 66 0,-44-564 0,4 420 0,24 164 0,3-1 0,-4-167 0,20 232 0,-1 0 0,-2 0 0,-1 0 0,-10-43 0,7 45 0,2 0 0,1-1 0,1 0 0,1 1 0,1-1 0,2 0 0,1 0 0,1 1 0,10-37 0,-8 30 0,-2 1 0,-1 0 0,-1-1 0,-3-33 0,-1 39 0,2 0 0,1 0 0,1 0 0,1 0 0,1 1 0,14-46 0,69-185 0,-73 219 0,11-61 0,-19 76 0,5-64 0,-5 25 0,-5 60 0,-1 0 0,0 1 0,0-1 0,0 0 0,0 0 0,0 1 0,0-1 0,0 0 0,0 1 0,-1-1 0,1 0 0,-1 1 0,1-1 0,-1 0 0,0 1 0,0-1 0,0 1 0,0-1 0,0 1 0,0 0 0,-1-2 0,-32-18 0,30 19 0,0 0 0,0 0 0,0 0 0,0 0 0,0-1 0,1 1 0,-1-1 0,1 0 0,0 0 0,-6-7 0,5 1 0,0-1 0,0 0 0,1 1 0,0-2 0,1 1 0,0 0 0,1 0 0,-1-19 0,2 13 0,-2 1 0,-6-29 0,6 38 0,0-1 0,0 1 0,0 0 0,-1 1 0,0-1 0,0 0 0,0 1 0,-1 0 0,0-1 0,0 1 0,0 1 0,-1-1 0,-8-7 0,6 9 0,1-1 0,-1 1 0,0 0 0,0 0 0,0 1 0,0 0 0,-1 0 0,1 1 0,0 0 0,-1 0 0,-11 1 0,-9-1 0,7-1 0,0 1 0,1 1 0,-1 1 0,1 1 0,-1 0 0,1 2 0,-34 10 0,51-13 0,0 1 0,1-1 0,-1 1 0,0 0 0,1 0 0,-1 0 0,1 0 0,-1 0 0,1 0 0,0 1 0,0-1 0,0 1 0,0-1 0,1 1 0,-1 0 0,1 0 0,-1 0 0,1 0 0,0 0 0,0 0 0,0 0 0,1 0 0,-1 0 0,1 0 0,0 0 0,0 1 0,0-1 0,0 0 0,0 0 0,1 0 0,-1 1 0,1-1 0,0 0 0,0 0 0,0 0 0,3 5 0,0 2 0,1 1 0,1-1 0,0 0 0,0 0 0,1 0 0,0-1 0,1 0 0,17 15 0,-8-7 0,1 2 0,-2-1 0,0 2 0,-2 0 0,0 1 0,-1 1 0,12 27 0,-7-17 0,45 57 0,-31-46 0,8 12 0,39 58 0,-66-88 0,-1 1 0,-1 1 0,-2 0 0,0 0 0,-2 1 0,4 32 0,-3-20 0,25 77 0,-15-69 0,-2 1 0,-2 1 0,-3 1 0,-2 0 0,-1 0 0,0 79 0,8 77 0,0-7 0,-18-6 0,4 93 0,14-154 0,1 26 0,-14-25 0,-27 245 0,12-254 0,9 231 0,5-179 0,-2-171 0,-1 73 0,3-1 0,3 0 0,25 128 0,17-60 0,-30-101 0,-2 0 0,9 52 0,7 71 0,-26-151 0,0 0 0,0 0 0,2 0 0,0-1 0,1 0 0,0 0 0,16 22 0,-12-20 0,0 1 0,-2 1 0,0 0 0,9 26 0,-6-6 0,23 45 0,-20-51 0,22 70 0,-25-66 0,2-1 0,2-1 0,1-1 0,1 0 0,47 61 0,-2 0 0,-57-86 0,13 19 0,-2 1 0,-1 1 0,-1 0 0,-2 1 0,-1 0 0,10 42 0,-20-59 0,1 0 0,0 0 0,0-1 0,2 1 0,-1-1 0,2 0 0,14 22 0,-29-75 0,4 16 0,-24-86 0,12 51 0,-9-68 0,-13-627 0,20 183 0,-36 181 0,35 273 0,10 47 0,2-1 0,4 0 0,10-119 0,-5 169 11,2 1 0,0 0 0,1 0 0,1 1 0,1 0 0,17-34 0,69-94-585,-62 102-294,-18 24-5958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3:21.152"/>
    </inkml:context>
    <inkml:brush xml:id="br0">
      <inkml:brushProperty name="width" value="0.05" units="cm"/>
      <inkml:brushProperty name="height" value="0.05" units="cm"/>
      <inkml:brushProperty name="color" value="#FFFFFF"/>
    </inkml:brush>
  </inkml:definitions>
  <inkml:trace contextRef="#ctx0" brushRef="#br0">139 3788 24575,'-3'-25'0,"0"1"0,-2-1 0,-1 1 0,-1 1 0,-14-33 0,16 40 0,-10-27 0,3 0 0,1-1 0,-7-79 0,5 29 0,5 43 0,-2-72 0,10 93 0,-2-22 0,3 1 0,3-1 0,14-81 0,-9 81 0,-3 0 0,-2 0 0,-3 0 0,-5-55 0,2-5 0,2-228 0,-2 437 0,5 116 0,13-108 0,-9-70 0,4 62 0,-11-86 0,0 13 0,1-1 0,0 0 0,2 1 0,1-1 0,1 0 0,12 37 0,-7-35 0,-2 2 0,-2-1 0,0 1 0,-1 0 0,1 40 0,-8 142 0,-1-83 0,2-110 0,1 0 0,1 1 0,0-1 0,1 0 0,1-1 0,1 1 0,0 0 0,8 19 0,-12-35 0,0 0 0,1 0 0,-1 0 0,0 0 0,1 1 0,-1-1 0,0 0 0,1 0 0,-1 0 0,0 0 0,1 0 0,-1 0 0,0 0 0,1 0 0,-1 0 0,0 0 0,1 0 0,-1 0 0,0 0 0,1 0 0,-1 0 0,0 0 0,1 0 0,-1-1 0,0 1 0,0 0 0,1 0 0,-1 0 0,0 0 0,1-1 0,-1 1 0,0 0 0,0 0 0,1-1 0,-1 1 0,0 0 0,0 0 0,0-1 0,0 1 0,1 0 0,-1-1 0,0 1 0,0 0 0,0-1 0,0 1 0,0 0 0,0-1 0,0 1 0,0 0 0,0-1 0,0 1 0,10-20 0,-4-2 0,0-1 0,-1 1 0,-2-1 0,2-38 0,-7-100 0,-1 62 0,3-544 0,-2 610 0,-1 0 0,-10-42 0,6 40 0,-4-60 0,12 48 0,-3-29 0,-3 63 0,-2 19 0,-5 22 0,6 19 0,2 1 0,2 0 0,6 62 0,-4 82 0,-16-88 0,9-69 0,-4 62 0,9-39 0,3-1 0,3 1 0,14 74 0,1 10 0,-3-13 0,2 8 0,-13-82 0,22 91 0,35 78 0,-60-338 0,-1-180 0,-4-143 0,-13 249 0,-1-57 0,18-433 0,-3 835 0,5 179 0,1-305 0,2 0 0,0 0 0,17 42 0,3 19 0,-16-51 0,-2-13 0,-2 1 0,-1 0 0,3 46 0,-6-45 0,1 0 0,8 31 0,5 49 0,-13 374 0,-5-250 0,4-200 0,1 0 0,9 39 0,-5-37 0,3 58 0,-7-54 0,11 54 0,-7-54 0,3 56 0,-6-55 0,2-1 0,1 0 0,15 44 0,6-6 0,-18-55 0,13 47 0,76 299 0,-97-360 0,15 51 0,-16-57 0,1 0 0,-1 1 0,0-1 0,1 0 0,0 1 0,0-1 0,0 0 0,0 0 0,0-1 0,1 1 0,-1 0 0,1-1 0,3 3 0,-5-4 0,0-1 0,0 1 0,1-1 0,-1 0 0,0 0 0,0 1 0,0-1 0,1 0 0,-1 0 0,0 0 0,0 0 0,1 0 0,-1-1 0,0 1 0,0 0 0,0 0 0,1-1 0,-1 1 0,0-1 0,0 1 0,0-1 0,0 1 0,0-1 0,0 0 0,0 0 0,0 1 0,0-1 0,0 0 0,0 0 0,-1 0 0,1 0 0,0 0 0,-1 0 0,1 0 0,0 0 0,-1 0 0,1-1 0,-1 1 0,1-2 0,17-59 0,-13 43 0,3-12 0,-1-1 0,-1 1 0,2-59 0,-9-100 0,-1 76 0,22-430 0,-3-101 0,-20 410 0,3 135 0,0 61 0,0 33 0,0 15 0,20 429 0,20-133 0,-1-2 0,12 28 0,-1 0 0,17 304 0,-58-541 0,5-1 0,4 0 0,4-2 0,3 0 0,39 88 0,-42-144 0,-22-34 0,1-1 0,-1 1 0,0-1 0,1 1 0,-1-1 0,0 1 0,1-1 0,-1 1 0,1-1 0,-1 0 0,1 1 0,-1-1 0,1 0 0,-1 1 0,1-1 0,-1 0 0,1 0 0,-1 1 0,1-1 0,0 0 0,-1 0 0,1 0 0,-1 0 0,1 0 0,0 0 0,-1 0 0,1 0 0,0 0 0,-1 0 0,1 0 0,-1 0 0,1 0 0,-1-1 0,1 1 0,0 0 0,-1 0 0,1-1 0,-1 1 0,1 0 0,-1-1 0,1 1 0,-1 0 0,1-1 0,-1 1 0,0-1 0,1 1 0,-1-1 0,0 1 0,1-1 0,-1 1 0,0-1 0,1 1 0,-1-1 0,0 0 0,0 1 0,0-1 0,0 1 0,1-1 0,-1 0 0,0 1 0,0-1 0,0 0 0,4-19 0,-1 1 0,-1-1 0,0 0 0,-2 0 0,-1-21 0,1-22 0,19-287 0,71-383 0,-61 515 0,-9-1 0,-10-270 0,6 166 0,0 50 0,-17 109 0,-25-178 0,24 320 0,-25-163 0,18 115 0,2 0 0,4 0 0,7-79 0,-2 17 0,-2-561 0,2 656 0,0 1 0,3-1 0,1 1 0,13-44 0,55-135 0,0-1 0,-59 151 0,9-100 0,6-29 0,-1-11 0,-29 204 0,0 0 0,0-1 0,0 1 0,0 0 0,0-1 0,1 1 0,-1 0 0,0-1 0,1 1 0,-1 0 0,1 0 0,0-1 0,-1 1 0,1 0 0,0 0 0,0 0 0,0 0 0,0 0 0,1-1 0,7 21 0,-3 46 0,-7-13 0,-14 84 0,0 7 0,10 473 0,6-382 0,17 195 0,-1-4 0,0-123 0,0-12 0,-16-69 0,18 412 0,-9-520 0,5-1 0,39 147 0,-22-141 0,-5 1 0,12 138 0,-36-230 0,0 0 0,2 0 0,0 0 0,2-1 0,1 0 0,14 29 0,-22-55 0,0 1 0,0 0 0,0-1 0,0 1 0,1-1 0,-1 1 0,0 0 0,0-1 0,1 1 0,-1-1 0,0 1 0,1-1 0,-1 1 0,1-1 0,-1 1 0,1-1 0,-1 0 0,1 1 0,-1-1 0,1 0 0,-1 1 0,1-1 0,-1 0 0,1 0 0,0 1 0,-1-1 0,2 0 0,4-14 0,-3-32 0,-3 43 0,-1-340 0,2-101 0,33 162 0,-20 198 0,6-162 0,-21 201 0,1 35 0,0 32 0,2 25 0,12 69 0,1 7 0,-8-36-341,3-1 0,5 0-1,35 118 1,-40-173-6485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3:52.364"/>
    </inkml:context>
    <inkml:brush xml:id="br0">
      <inkml:brushProperty name="width" value="0.05" units="cm"/>
      <inkml:brushProperty name="height" value="0.05" units="cm"/>
      <inkml:brushProperty name="color" value="#FFFFFF"/>
    </inkml:brush>
  </inkml:definitions>
  <inkml:trace contextRef="#ctx0" brushRef="#br0">1 0 24575,'2'35'0,"10"59"0,-1-22 0,71 536 0,-76-573 0,2 0 0,1 0 0,1-1 0,2-1 0,20 39 0,-32-71 0,0 0 0,1 0 0,-1 0 0,0 0 0,1 0 0,-1 0 0,1 0 0,-1 0 0,1-1 0,0 1 0,-1 0 0,1 0 0,0-1 0,0 1 0,-1 0 0,1-1 0,0 1 0,0 0 0,0-1 0,0 0 0,0 1 0,1 0 0,-1-2 0,0 1 0,-1-1 0,1 1 0,-1-1 0,1 1 0,-1-1 0,1 0 0,-1 1 0,1-1 0,-1 0 0,1 1 0,-1-1 0,0 0 0,1 0 0,-1 1 0,0-1 0,0 0 0,1 0 0,-1 0 0,0-1 0,3-52 0,-23-341 0,3 131 0,5 188 0,9 58 0,-1 0 0,0-35 0,5 18 0,0-3 0,-4 66 0,-44 372 0,-14 276 0,61-665-105,-1-9 35,1 0 0,0 0 0,0 1 0,0-1 0,0 0 0,0 0 0,0 0 0,0 0 0,1 0 0,-1 0 0,1 1 0,-1-1 0,1 0 0,0 0 0,0 0 0,0-1 0,1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3:57.310"/>
    </inkml:context>
    <inkml:brush xml:id="br0">
      <inkml:brushProperty name="width" value="0.05" units="cm"/>
      <inkml:brushProperty name="height" value="0.05" units="cm"/>
      <inkml:brushProperty name="color" value="#FFFFFF"/>
    </inkml:brush>
  </inkml:definitions>
  <inkml:trace contextRef="#ctx0" brushRef="#br0">167 1325 24575,'-1'-30'0,"-2"-1"0,-1 1 0,-10-37 0,-1-6 0,-21-168 0,10-1 0,8-299 0,18 526 0,1 10 0,-1 0 0,1 0 0,-1 0 0,-1 0 0,1 0 0,-1 0 0,0 1 0,0-1 0,-2-6 0,3 11 0,0 0 0,0 1 0,0-1 0,0 0 0,0 0 0,0 0 0,0 0 0,0 0 0,0 0 0,0 0 0,0 0 0,0 1 0,0-1 0,0 0 0,0 0 0,0 0 0,0 0 0,0 0 0,0 0 0,0 0 0,-1 0 0,1 0 0,0 0 0,0 0 0,0 1 0,0-1 0,0 0 0,0 0 0,0 0 0,0 0 0,0 0 0,-1 0 0,1 0 0,0 0 0,0 0 0,0 0 0,0 0 0,0 0 0,0 0 0,0 0 0,0 0 0,-1 0 0,1 0 0,0 0 0,0 0 0,0 0 0,0 0 0,0 0 0,0 0 0,0 0 0,-1-1 0,2 18 0,48 429 0,12 114 0,0 227 0,-61-768 0,2 0 0,0 0 0,1 0 0,1 0 0,1-1 0,1 1 0,0-1 0,1-1 0,13 25 0,-2-18 0,-18-23 0,0-1 0,0 0 0,0 0 0,0 0 0,0 0 0,0 1 0,1-1 0,-1 0 0,0 0 0,0 0 0,0 0 0,0 0 0,0 1 0,1-1 0,-1 0 0,0 0 0,0 0 0,0 0 0,0 0 0,1 0 0,-1 0 0,0 0 0,0 0 0,0 0 0,1 0 0,-1 0 0,0 0 0,0 0 0,0 0 0,1 0 0,-1 0 0,0 0 0,0 0 0,0 0 0,1 0 0,-1 0 0,0 0 0,0 0 0,0 0 0,0 0 0,1 0 0,-1-1 0,0 1 0,0 0 0,0 0 0,0 0 0,0 0 0,1 0 0,-1-1 0,0 1 0,0 0 0,0 0 0,0-1 0,1-56 0,-16-181 0,-8-229 0,24 353 0,4 0 0,23-126 0,-17 175 0,5-16 0,-4 0 0,2-150 0,-15 372 0,-8 269-244,16 801-987,17-965 1969,-17-198-492,3 1-1,30 91 1,-31-123-246,-4-19 0,-5-33 0,-30-91 0,-71-191 0,63 207 0,7 19 0,-129-424 0,136 420 0,6-1 0,3 0 0,-3-152 0,20-103 0,0 529-1365,0-48-5461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4:10.193"/>
    </inkml:context>
    <inkml:brush xml:id="br0">
      <inkml:brushProperty name="width" value="0.35" units="cm"/>
      <inkml:brushProperty name="height" value="0.35" units="cm"/>
      <inkml:brushProperty name="color" value="#FFFFFF"/>
    </inkml:brush>
  </inkml:definitions>
  <inkml:trace contextRef="#ctx0" brushRef="#br0">177 3860 24575,'0'659'0,"12"-529"0,-1-64 0,-13-105 0,1 1 0,2 0 0,2-1 0,12-60 0,-3 15 0,5-225 0,-14 216 0,1 43 0,11-54 0,0 0 0,-14 91 0,-1-1 0,-1 1 0,0-1 0,-1 1 0,0 0 0,-1 0 0,0 0 0,-6-14 0,-2-9 0,-24-152 0,25 140 0,2 0 0,2 0 0,3 0 0,2-71 0,1 82 0,-1 20 0,-1 0 0,0 1 0,-2-1 0,0 1 0,-6-16 0,4 16 0,1 0 0,1-1 0,1 1 0,0 0 0,0-23 0,-2-53 0,-3 0 0,-4 1 0,-29-105 0,35 156 0,1-1 0,2 0 0,3-47 0,-2-34 0,-10-86 0,2 43 0,-3-118 0,13-575 0,-12 729 0,0-153 0,12 233-1365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2T11:24:16.186"/>
    </inkml:context>
    <inkml:brush xml:id="br0">
      <inkml:brushProperty name="width" value="0.35" units="cm"/>
      <inkml:brushProperty name="height" value="0.35" units="cm"/>
      <inkml:brushProperty name="color" value="#FFFFFF"/>
    </inkml:brush>
  </inkml:definitions>
  <inkml:trace contextRef="#ctx0" brushRef="#br0">60 768 24575,'-2'-49'0,"-3"0"0,-11-50 0,-1-1 0,7 19 0,2-95 0,8-38 0,-2 398 0,4 194 0,24 83 0,17 14 0,22-134 0,-31-232 0,-21-72 0,17 76 0,-13-48-1365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18:25.453"/>
    </inkml:context>
    <inkml:brush xml:id="br0">
      <inkml:brushProperty name="width" value="0.35" units="cm"/>
      <inkml:brushProperty name="height" value="0.35" units="cm"/>
      <inkml:brushProperty name="color" value="#FFFFFF"/>
    </inkml:brush>
  </inkml:definitions>
  <inkml:trace contextRef="#ctx0" brushRef="#br0">175 1636 24575,'0'-47'0,"-1"1"0,-2-1 0,-13-64 0,7 53 0,2 1 0,3-1 0,7-107 0,0 40 0,-1 29 0,-5-112 0,-13 103 0,9 70 0,-4-62 0,13-31 0,0 75 0,-6-84 0,4 133 0,-1 0 0,0 1 0,0-1 0,0 0 0,0 0 0,0 1 0,-1-1 0,0 1 0,0-1 0,0 1 0,0-1 0,0 1 0,0 0 0,-1 0 0,-3-3 0,5 6 0,1-1 0,-1 1 0,0-1 0,1 1 0,-1 0 0,1 0 0,-1-1 0,0 1 0,1 0 0,-1 0 0,1 0 0,-1-1 0,0 1 0,1 0 0,-1 0 0,0 0 0,1 0 0,-1 0 0,0 0 0,1 1 0,-1-1 0,0 0 0,1 0 0,-1 0 0,1 1 0,-1-1 0,0 0 0,1 1 0,-1-1 0,0 1 0,-1 1 0,1 0 0,-1 0 0,1 0 0,0 1 0,-1-1 0,1 0 0,0 1 0,1-1 0,-1 1 0,0-1 0,1 1 0,-1 4 0,-3 27 0,3-1 0,2 46 0,1-53 0,-1 0 0,-2 0 0,-1 0 0,0 0 0,-8 31 0,2-25 0,1 1 0,2 0 0,-1 48 0,8 105 0,1-64 0,-3 2011 0,1-2112 0,1 0 0,1-1 0,8 28 0,-5-24 0,5 46 0,5 29 0,-10-72 0,5 50 0,-7-43 0,9 43 0,-6-46 0,-2 0 0,1 32 0,-8 25 0,1-59 0,0 0 0,2 0 0,0 0 0,3-1 0,6 32 0,-3-27 0,-1 0 0,-2 0 0,-1 0 0,-3 59 0,3 35 0,12-44 0,-9-61 0,-2 0 0,2 22 0,-4 14 0,-3-41 0,1 0 0,1 0 0,0 0 0,2-1 0,0 1 0,0 0 0,2-1 0,12 30 0,-9-26 0,0 1 0,-1 0 0,-1 1 0,-1 0 0,4 37 0,5 23 0,-8-45 0,-2 0 0,-1 0 0,-3 52 0,-1-51 0,2 0 0,1 0 0,8 43 0,37 97 0,-17-72 0,-25-79 0,-1-1 0,-1 1 0,-1 29 0,-1-26 0,1 1 0,7 29 0,-2-13 0,-2 0 0,0 72 0,-1 6 0,13-29 0,-2-19 0,3 62 0,-2 192 0,-17 983 0,1-749 0,2-520 0,14 74 0,-8-71 0,2 58 0,-13 156 0,6 108 0,13-236 0,1 32 0,-16 426 86,-3-282-1537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18:28.246"/>
    </inkml:context>
    <inkml:brush xml:id="br0">
      <inkml:brushProperty name="width" value="0.35" units="cm"/>
      <inkml:brushProperty name="height" value="0.35" units="cm"/>
      <inkml:brushProperty name="color" value="#FFFFFF"/>
    </inkml:brush>
  </inkml:definitions>
  <inkml:trace contextRef="#ctx0" brushRef="#br0">171 0 24575,'0'1629'0,"0"-1689"0,-3 0 0,-2 0 0,-3 0 0,-3 1 0,-23-77 0,11 58 0,-24-161 0,35 156 0,0 3 0,-4-128 0,17 176-1365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4T06:20:11.341"/>
    </inkml:context>
    <inkml:brush xml:id="br0">
      <inkml:brushProperty name="width" value="0.35" units="cm"/>
      <inkml:brushProperty name="height" value="0.35" units="cm"/>
      <inkml:brushProperty name="color" value="#FFFFFF"/>
    </inkml:brush>
  </inkml:definitions>
  <inkml:trace contextRef="#ctx0" brushRef="#br0">71 7588 24575,'2'-121'0,"-5"-132"0,-13 171 0,11 61 0,0-1 0,-1-24 0,3-341 0,5 199 0,-3 163 0,-2 0 0,-10-46 0,7 44 0,1 0 0,-2-34 0,5-609 0,5 323 0,-3-643 0,2 944 0,14-75 0,-9 74 0,4-71 0,-10-1951 0,-4 959 0,3 396-1365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6B6AAA-57CE-46CA-ACF8-E0085FE52754}" type="datetimeFigureOut">
              <a:rPr lang="en-US" smtClean="0"/>
              <a:t>6/24/2023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428D4-4DCD-47AA-A60E-C79B9189F074}" type="slidenum">
              <a:rPr lang="en-US" smtClean="0"/>
              <a:t>‹#›</a:t>
            </a:fld>
            <a:endParaRPr lang="en-US"/>
          </a:p>
        </p:txBody>
      </p:sp>
    </p:spTree>
    <p:extLst>
      <p:ext uri="{BB962C8B-B14F-4D97-AF65-F5344CB8AC3E}">
        <p14:creationId xmlns:p14="http://schemas.microsoft.com/office/powerpoint/2010/main" val="1223493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1</a:t>
            </a:fld>
            <a:endParaRPr lang="en-US"/>
          </a:p>
        </p:txBody>
      </p:sp>
    </p:spTree>
    <p:extLst>
      <p:ext uri="{BB962C8B-B14F-4D97-AF65-F5344CB8AC3E}">
        <p14:creationId xmlns:p14="http://schemas.microsoft.com/office/powerpoint/2010/main" val="733180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10</a:t>
            </a:fld>
            <a:endParaRPr lang="en-US"/>
          </a:p>
        </p:txBody>
      </p:sp>
    </p:spTree>
    <p:extLst>
      <p:ext uri="{BB962C8B-B14F-4D97-AF65-F5344CB8AC3E}">
        <p14:creationId xmlns:p14="http://schemas.microsoft.com/office/powerpoint/2010/main" val="149453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11</a:t>
            </a:fld>
            <a:endParaRPr lang="en-US"/>
          </a:p>
        </p:txBody>
      </p:sp>
    </p:spTree>
    <p:extLst>
      <p:ext uri="{BB962C8B-B14F-4D97-AF65-F5344CB8AC3E}">
        <p14:creationId xmlns:p14="http://schemas.microsoft.com/office/powerpoint/2010/main" val="201308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04119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14322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6274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3967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56796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35591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41192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53836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2</a:t>
            </a:fld>
            <a:endParaRPr lang="en-US"/>
          </a:p>
        </p:txBody>
      </p:sp>
    </p:spTree>
    <p:extLst>
      <p:ext uri="{BB962C8B-B14F-4D97-AF65-F5344CB8AC3E}">
        <p14:creationId xmlns:p14="http://schemas.microsoft.com/office/powerpoint/2010/main" val="351824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106311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6500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2310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D4AE13E-8360-45FC-B100-F259B53B8D20}"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2718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3</a:t>
            </a:fld>
            <a:endParaRPr lang="en-US"/>
          </a:p>
        </p:txBody>
      </p:sp>
    </p:spTree>
    <p:extLst>
      <p:ext uri="{BB962C8B-B14F-4D97-AF65-F5344CB8AC3E}">
        <p14:creationId xmlns:p14="http://schemas.microsoft.com/office/powerpoint/2010/main" val="417377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4</a:t>
            </a:fld>
            <a:endParaRPr lang="en-US"/>
          </a:p>
        </p:txBody>
      </p:sp>
    </p:spTree>
    <p:extLst>
      <p:ext uri="{BB962C8B-B14F-4D97-AF65-F5344CB8AC3E}">
        <p14:creationId xmlns:p14="http://schemas.microsoft.com/office/powerpoint/2010/main" val="184357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5</a:t>
            </a:fld>
            <a:endParaRPr lang="en-US"/>
          </a:p>
        </p:txBody>
      </p:sp>
    </p:spTree>
    <p:extLst>
      <p:ext uri="{BB962C8B-B14F-4D97-AF65-F5344CB8AC3E}">
        <p14:creationId xmlns:p14="http://schemas.microsoft.com/office/powerpoint/2010/main" val="149453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6</a:t>
            </a:fld>
            <a:endParaRPr lang="en-US"/>
          </a:p>
        </p:txBody>
      </p:sp>
    </p:spTree>
    <p:extLst>
      <p:ext uri="{BB962C8B-B14F-4D97-AF65-F5344CB8AC3E}">
        <p14:creationId xmlns:p14="http://schemas.microsoft.com/office/powerpoint/2010/main" val="73318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7</a:t>
            </a:fld>
            <a:endParaRPr lang="en-US"/>
          </a:p>
        </p:txBody>
      </p:sp>
    </p:spTree>
    <p:extLst>
      <p:ext uri="{BB962C8B-B14F-4D97-AF65-F5344CB8AC3E}">
        <p14:creationId xmlns:p14="http://schemas.microsoft.com/office/powerpoint/2010/main" val="351824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8</a:t>
            </a:fld>
            <a:endParaRPr lang="en-US"/>
          </a:p>
        </p:txBody>
      </p:sp>
    </p:spTree>
    <p:extLst>
      <p:ext uri="{BB962C8B-B14F-4D97-AF65-F5344CB8AC3E}">
        <p14:creationId xmlns:p14="http://schemas.microsoft.com/office/powerpoint/2010/main" val="417377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D4AE13E-8360-45FC-B100-F259B53B8D20}" type="slidenum">
              <a:rPr lang="en-US" smtClean="0"/>
              <a:pPr/>
              <a:t>9</a:t>
            </a:fld>
            <a:endParaRPr lang="en-US"/>
          </a:p>
        </p:txBody>
      </p:sp>
    </p:spTree>
    <p:extLst>
      <p:ext uri="{BB962C8B-B14F-4D97-AF65-F5344CB8AC3E}">
        <p14:creationId xmlns:p14="http://schemas.microsoft.com/office/powerpoint/2010/main" val="1843575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E7BC2A-29A8-49D8-9ACF-D0DEA66AC37D}" type="datetime1">
              <a:rPr lang="en-US" smtClean="0"/>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11D03-D49D-4D71-8C5F-16A4557C6116}" type="datetime1">
              <a:rPr lang="en-US" smtClean="0"/>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85F883-14AA-4FD7-8F9F-E832B96B0C22}" type="datetime1">
              <a:rPr lang="en-US" smtClean="0"/>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DF6935-851A-4B14-870B-B8BEA89F480A}" type="datetime1">
              <a:rPr lang="en-US" smtClean="0"/>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355062-B5F9-4D2D-B14B-CD5EF9C59170}" type="datetime1">
              <a:rPr lang="en-US" smtClean="0"/>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4D18D3-1CC7-4FF5-B741-252797A7B60E}" type="datetime1">
              <a:rPr lang="en-US" smtClean="0"/>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3DE765-C8AE-4B74-8524-7BC6825D043E}" type="datetime1">
              <a:rPr lang="en-US" smtClean="0"/>
              <a:t>6/24/2023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BF488E-3DC2-4F74-85EE-935C3C7A6AF9}" type="datetime1">
              <a:rPr lang="en-US" smtClean="0"/>
              <a:t>6/24/2023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7893D-E079-4740-BE1F-EF038395D51C}" type="datetime1">
              <a:rPr lang="en-US" smtClean="0"/>
              <a:t>6/24/2023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FE5A53-29B4-44D4-9082-8B2FDE927FB3}" type="datetime1">
              <a:rPr lang="en-US" smtClean="0"/>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CB8D66-9B4A-47F3-AE22-4FB9B6BF48AA}" type="datetime1">
              <a:rPr lang="en-US" smtClean="0"/>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F4E36-07A7-4762-A555-B8D4C20FD492}" type="datetime1">
              <a:rPr lang="en-US" smtClean="0"/>
              <a:t>6/24/2023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5.xml"/><Relationship Id="rId18" Type="http://schemas.openxmlformats.org/officeDocument/2006/relationships/customXml" Target="../ink/ink7.xml"/><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customXml" Target="../ink/ink2.xml"/><Relationship Id="rId12" Type="http://schemas.openxmlformats.org/officeDocument/2006/relationships/image" Target="../media/image7.png"/><Relationship Id="rId17" Type="http://schemas.openxmlformats.org/officeDocument/2006/relationships/image" Target="../media/image3.png"/><Relationship Id="rId2" Type="http://schemas.openxmlformats.org/officeDocument/2006/relationships/notesSlide" Target="../notesSlides/notesSlide7.xml"/><Relationship Id="rId16" Type="http://schemas.openxmlformats.org/officeDocument/2006/relationships/image" Target="../media/image9.png"/><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customXml" Target="../ink/ink4.xml"/><Relationship Id="rId15" Type="http://schemas.openxmlformats.org/officeDocument/2006/relationships/customXml" Target="../ink/ink6.xml"/><Relationship Id="rId23" Type="http://schemas.openxmlformats.org/officeDocument/2006/relationships/image" Target="../media/image12.png"/><Relationship Id="rId10" Type="http://schemas.openxmlformats.org/officeDocument/2006/relationships/image" Target="../media/image6.png"/><Relationship Id="rId19"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8.png"/><Relationship Id="rId22"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057400" y="7937"/>
            <a:ext cx="5668412" cy="477054"/>
          </a:xfrm>
          <a:prstGeom prst="rect">
            <a:avLst/>
          </a:prstGeom>
          <a:solidFill>
            <a:schemeClr val="accent5">
              <a:lumMod val="75000"/>
            </a:schemeClr>
          </a:solidFill>
        </p:spPr>
        <p:txBody>
          <a:bodyPr wrap="square">
            <a:spAutoFit/>
          </a:bodyPr>
          <a:lstStyle/>
          <a:p>
            <a:pPr algn="ctr">
              <a:defRPr/>
            </a:pPr>
            <a:r>
              <a:rPr lang="en-IN" altLang="en-US" sz="2500" b="1" dirty="0">
                <a:solidFill>
                  <a:schemeClr val="bg1"/>
                </a:solidFill>
                <a:latin typeface="Times New Roman" panose="02020603050405020304" pitchFamily="18" charset="0"/>
                <a:cs typeface="Times New Roman" panose="02020603050405020304" pitchFamily="18" charset="0"/>
              </a:rPr>
              <a:t>MINI-PROJECT-20CS6DCMIP</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sz="2000"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3" y="4796589"/>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905000" y="685800"/>
            <a:ext cx="6400801" cy="3962400"/>
          </a:xfrm>
        </p:spPr>
        <p:txBody>
          <a:bodyPr>
            <a:normAutofit fontScale="85000" lnSpcReduction="20000"/>
          </a:bodyPr>
          <a:lstStyle/>
          <a:p>
            <a:pPr marL="0" marR="0" lvl="0" indent="0" algn="ctr" rtl="0">
              <a:lnSpc>
                <a:spcPct val="100000"/>
              </a:lnSpc>
              <a:spcBef>
                <a:spcPts val="0"/>
              </a:spcBef>
              <a:spcAft>
                <a:spcPts val="0"/>
              </a:spcAft>
              <a:buClr>
                <a:srgbClr val="000000"/>
              </a:buClr>
              <a:buSzPts val="2500"/>
              <a:buFont typeface="Arial"/>
              <a:buNone/>
            </a:pPr>
            <a:endParaRPr lang="en-US"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500"/>
              <a:buFont typeface="Arial"/>
              <a:buNone/>
            </a:pPr>
            <a:endParaRPr lang="en-US" sz="2400" b="1"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500"/>
              <a:buFont typeface="Arial"/>
              <a:buNone/>
            </a:pPr>
            <a:endParaRPr lang="en-US" sz="28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500"/>
              <a:buFont typeface="Arial"/>
              <a:buNone/>
            </a:pPr>
            <a:r>
              <a:rPr lang="en-US" sz="2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Project Title</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t>
            </a:r>
          </a:p>
          <a:p>
            <a:pPr marL="0" marR="0" lvl="0" indent="0" algn="ctr" rtl="0">
              <a:lnSpc>
                <a:spcPct val="100000"/>
              </a:lnSpc>
              <a:spcBef>
                <a:spcPts val="0"/>
              </a:spcBef>
              <a:spcAft>
                <a:spcPts val="0"/>
              </a:spcAft>
              <a:buClr>
                <a:srgbClr val="000000"/>
              </a:buClr>
              <a:buSzPts val="2500"/>
              <a:buFont typeface="Arial"/>
              <a:buNone/>
            </a:pPr>
            <a:r>
              <a:rPr lang="en-US" sz="3100" b="0" i="0" dirty="0">
                <a:solidFill>
                  <a:srgbClr val="222222"/>
                </a:solidFill>
                <a:effectLst/>
                <a:latin typeface="Times New Roman" panose="02020603050405020304" pitchFamily="18" charset="0"/>
                <a:cs typeface="Times New Roman" panose="02020603050405020304" pitchFamily="18" charset="0"/>
              </a:rPr>
              <a:t>Automated Volume Control System based on Hand Gestures</a:t>
            </a:r>
          </a:p>
          <a:p>
            <a:pPr marL="0" marR="0" lvl="0" indent="0" algn="ctr" rtl="0">
              <a:lnSpc>
                <a:spcPct val="100000"/>
              </a:lnSpc>
              <a:spcBef>
                <a:spcPts val="0"/>
              </a:spcBef>
              <a:spcAft>
                <a:spcPts val="0"/>
              </a:spcAft>
              <a:buClr>
                <a:srgbClr val="000000"/>
              </a:buClr>
              <a:buSzPts val="2500"/>
              <a:buFont typeface="Arial"/>
              <a:buNone/>
            </a:pPr>
            <a:endParaRPr lang="en-US" dirty="0">
              <a:solidFill>
                <a:srgbClr val="222222"/>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2500"/>
              <a:buFont typeface="Arial"/>
              <a:buNone/>
            </a:pPr>
            <a:endParaRPr lang="en-US" b="0" i="0" dirty="0">
              <a:solidFill>
                <a:srgbClr val="222222"/>
              </a:solidFill>
              <a:effectLst/>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2500"/>
              <a:buFont typeface="Arial"/>
              <a:buNone/>
            </a:pPr>
            <a:endParaRPr lang="en-US" b="0" i="0" dirty="0">
              <a:solidFill>
                <a:srgbClr val="222222"/>
              </a:solidFill>
              <a:effectLst/>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2500"/>
              <a:buFont typeface="Arial"/>
              <a:buNone/>
            </a:pPr>
            <a:endParaRPr lang="en-US" dirty="0">
              <a:solidFill>
                <a:srgbClr val="000000"/>
              </a:solidFill>
              <a:latin typeface="Times New Roman" panose="02020603050405020304" pitchFamily="18" charset="0"/>
              <a:cs typeface="Times New Roman" panose="02020603050405020304" pitchFamily="18" charset="0"/>
              <a:sym typeface="Times New Roman"/>
            </a:endParaRPr>
          </a:p>
          <a:p>
            <a:pPr marL="0" marR="0" lvl="0" indent="0" algn="l" rtl="0">
              <a:lnSpc>
                <a:spcPct val="120000"/>
              </a:lnSpc>
              <a:spcBef>
                <a:spcPts val="0"/>
              </a:spcBef>
              <a:spcAft>
                <a:spcPts val="0"/>
              </a:spcAft>
              <a:buClr>
                <a:srgbClr val="000000"/>
              </a:buClr>
              <a:buSzPts val="2000"/>
              <a:buFont typeface="Arial"/>
              <a:buNone/>
            </a:pPr>
            <a:r>
              <a:rPr lang="en-US" sz="24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Team Members</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p>
          <a:p>
            <a:pPr marL="457200" marR="0" lvl="0" indent="-349250" algn="l" rtl="0">
              <a:lnSpc>
                <a:spcPct val="120000"/>
              </a:lnSpc>
              <a:spcBef>
                <a:spcPts val="0"/>
              </a:spcBef>
              <a:spcAft>
                <a:spcPts val="0"/>
              </a:spcAft>
              <a:buClr>
                <a:schemeClr val="dk1"/>
              </a:buClr>
              <a:buSzPts val="1900"/>
              <a:buFont typeface="Times New Roman"/>
              <a:buAutoNum type="arabicPeriod"/>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Neelam Neha</a:t>
            </a:r>
            <a:r>
              <a:rPr lang="en-US" sz="24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1DS20CS117</a:t>
            </a:r>
          </a:p>
          <a:p>
            <a:pPr marL="457200" marR="0" lvl="0" indent="-349250" algn="l" rtl="0">
              <a:lnSpc>
                <a:spcPct val="120000"/>
              </a:lnSpc>
              <a:spcBef>
                <a:spcPts val="0"/>
              </a:spcBef>
              <a:spcAft>
                <a:spcPts val="0"/>
              </a:spcAft>
              <a:buClr>
                <a:schemeClr val="dk1"/>
              </a:buClr>
              <a:buSzPts val="1900"/>
              <a:buFont typeface="Times New Roman"/>
              <a:buAutoNum type="arabicPeriod"/>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Pratisha F             1DS20CS153</a:t>
            </a:r>
          </a:p>
          <a:p>
            <a:pPr marL="457200" marR="0" lvl="0" indent="-349250" algn="l" rtl="0">
              <a:lnSpc>
                <a:spcPct val="120000"/>
              </a:lnSpc>
              <a:spcBef>
                <a:spcPts val="0"/>
              </a:spcBef>
              <a:spcAft>
                <a:spcPts val="0"/>
              </a:spcAft>
              <a:buClr>
                <a:schemeClr val="dk1"/>
              </a:buClr>
              <a:buSzPts val="1900"/>
              <a:buFont typeface="Times New Roman"/>
              <a:buAutoNum type="arabicPeriod"/>
            </a:pPr>
            <a:r>
              <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Rachana K           1DS20CS160</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CFE4A99-CBC7-F506-660D-5BB21528E5AD}"/>
              </a:ext>
            </a:extLst>
          </p:cNvPr>
          <p:cNvSpPr>
            <a:spLocks noGrp="1"/>
          </p:cNvSpPr>
          <p:nvPr>
            <p:ph type="sldNum" sz="quarter" idx="12"/>
          </p:nvPr>
        </p:nvSpPr>
        <p:spPr/>
        <p:txBody>
          <a:bodyPr/>
          <a:lstStyle/>
          <a:p>
            <a:fld id="{B6F15528-21DE-4FAA-801E-634DDDAF4B2B}" type="slidenum">
              <a:rPr lang="en-US" smtClean="0">
                <a:solidFill>
                  <a:schemeClr val="tx1"/>
                </a:solidFill>
              </a:rPr>
              <a:pPr/>
              <a:t>1</a:t>
            </a:fld>
            <a:endParaRPr lang="en-US" dirty="0">
              <a:solidFill>
                <a:schemeClr val="tx1"/>
              </a:solidFill>
            </a:endParaRPr>
          </a:p>
        </p:txBody>
      </p:sp>
    </p:spTree>
    <p:extLst>
      <p:ext uri="{BB962C8B-B14F-4D97-AF65-F5344CB8AC3E}">
        <p14:creationId xmlns:p14="http://schemas.microsoft.com/office/powerpoint/2010/main" val="398161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sz="2000"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a:extLst>
              <a:ext uri="{FF2B5EF4-FFF2-40B4-BE49-F238E27FC236}">
                <a16:creationId xmlns:a16="http://schemas.microsoft.com/office/drawing/2014/main" id="{200424E9-3ECC-CDE0-6220-ECE47EE2D52B}"/>
              </a:ext>
            </a:extLst>
          </p:cNvPr>
          <p:cNvSpPr txBox="1"/>
          <p:nvPr/>
        </p:nvSpPr>
        <p:spPr>
          <a:xfrm>
            <a:off x="1351250" y="732801"/>
            <a:ext cx="7348393" cy="1323439"/>
          </a:xfrm>
          <a:prstGeom prst="rect">
            <a:avLst/>
          </a:prstGeom>
          <a:noFill/>
        </p:spPr>
        <p:txBody>
          <a:bodyPr wrap="square" rtlCol="0">
            <a:spAutoFit/>
          </a:bodyPr>
          <a:lstStyle/>
          <a:p>
            <a:pPr algn="just"/>
            <a:r>
              <a:rPr lang="en-IN" sz="2000" b="1" dirty="0">
                <a:solidFill>
                  <a:schemeClr val="tx1"/>
                </a:solidFill>
                <a:latin typeface="Times New Roman" panose="02020603050405020304" pitchFamily="18" charset="0"/>
                <a:cs typeface="Times New Roman" panose="02020603050405020304" pitchFamily="18" charset="0"/>
              </a:rPr>
              <a:t>Name of the module: </a:t>
            </a:r>
            <a:r>
              <a:rPr lang="en-IN" sz="2000" dirty="0">
                <a:solidFill>
                  <a:schemeClr val="tx1"/>
                </a:solidFill>
                <a:latin typeface="Times New Roman" panose="02020603050405020304" pitchFamily="18" charset="0"/>
                <a:cs typeface="Times New Roman" panose="02020603050405020304" pitchFamily="18" charset="0"/>
              </a:rPr>
              <a:t>Pinpointing the index and thumb</a:t>
            </a:r>
          </a:p>
          <a:p>
            <a:pPr algn="just"/>
            <a:r>
              <a:rPr lang="en-IN" sz="2000" b="1" dirty="0">
                <a:solidFill>
                  <a:schemeClr val="tx1"/>
                </a:solidFill>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T</a:t>
            </a:r>
            <a:r>
              <a:rPr lang="en-IN" sz="2000" dirty="0">
                <a:solidFill>
                  <a:schemeClr val="tx1"/>
                </a:solidFill>
                <a:latin typeface="Times New Roman" panose="02020603050405020304" pitchFamily="18" charset="0"/>
                <a:cs typeface="Times New Roman" panose="02020603050405020304" pitchFamily="18" charset="0"/>
              </a:rPr>
              <a:t>he landmarks are captured , the thumb and the index are being pinpointed as these two fingers are being considered as gestures for the volume control.</a:t>
            </a:r>
            <a:endParaRPr lang="en-IN" sz="2000" dirty="0"/>
          </a:p>
        </p:txBody>
      </p:sp>
      <p:sp>
        <p:nvSpPr>
          <p:cNvPr id="3" name="TextBox 2">
            <a:extLst>
              <a:ext uri="{FF2B5EF4-FFF2-40B4-BE49-F238E27FC236}">
                <a16:creationId xmlns:a16="http://schemas.microsoft.com/office/drawing/2014/main" id="{CDFCF269-7BEC-2382-B9B4-93204B9142C5}"/>
              </a:ext>
            </a:extLst>
          </p:cNvPr>
          <p:cNvSpPr txBox="1"/>
          <p:nvPr/>
        </p:nvSpPr>
        <p:spPr>
          <a:xfrm>
            <a:off x="1752107" y="2082697"/>
            <a:ext cx="2362200" cy="677108"/>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Input:</a:t>
            </a:r>
          </a:p>
          <a:p>
            <a:endParaRPr lang="en-IN" dirty="0"/>
          </a:p>
        </p:txBody>
      </p:sp>
      <p:sp>
        <p:nvSpPr>
          <p:cNvPr id="4" name="TextBox 3">
            <a:extLst>
              <a:ext uri="{FF2B5EF4-FFF2-40B4-BE49-F238E27FC236}">
                <a16:creationId xmlns:a16="http://schemas.microsoft.com/office/drawing/2014/main" id="{63087DD4-AFF5-ABEB-5B37-DC0AC443AD12}"/>
              </a:ext>
            </a:extLst>
          </p:cNvPr>
          <p:cNvSpPr txBox="1"/>
          <p:nvPr/>
        </p:nvSpPr>
        <p:spPr>
          <a:xfrm>
            <a:off x="5486400" y="2082696"/>
            <a:ext cx="2133600" cy="677108"/>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Output:</a:t>
            </a:r>
          </a:p>
          <a:p>
            <a:endParaRPr lang="en-IN" dirty="0"/>
          </a:p>
        </p:txBody>
      </p:sp>
      <p:pic>
        <p:nvPicPr>
          <p:cNvPr id="10" name="Picture 9">
            <a:extLst>
              <a:ext uri="{FF2B5EF4-FFF2-40B4-BE49-F238E27FC236}">
                <a16:creationId xmlns:a16="http://schemas.microsoft.com/office/drawing/2014/main" id="{1028688C-260C-E78B-5E07-C223EE7E3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495" y="2675930"/>
            <a:ext cx="3512706" cy="2080776"/>
          </a:xfrm>
          <a:prstGeom prst="rect">
            <a:avLst/>
          </a:prstGeom>
        </p:spPr>
      </p:pic>
      <p:sp>
        <p:nvSpPr>
          <p:cNvPr id="11" name="TextBox 10">
            <a:extLst>
              <a:ext uri="{FF2B5EF4-FFF2-40B4-BE49-F238E27FC236}">
                <a16:creationId xmlns:a16="http://schemas.microsoft.com/office/drawing/2014/main" id="{01F60AC7-F148-11D8-C422-AED00BC7667E}"/>
              </a:ext>
            </a:extLst>
          </p:cNvPr>
          <p:cNvSpPr txBox="1"/>
          <p:nvPr/>
        </p:nvSpPr>
        <p:spPr>
          <a:xfrm>
            <a:off x="1905000" y="4953000"/>
            <a:ext cx="2667000"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Fig.no.5: </a:t>
            </a:r>
            <a:r>
              <a:rPr lang="en-IN" dirty="0">
                <a:latin typeface="Times New Roman" panose="02020603050405020304" pitchFamily="18" charset="0"/>
                <a:cs typeface="Times New Roman" panose="02020603050405020304" pitchFamily="18" charset="0"/>
              </a:rPr>
              <a:t>Capturing hand landmarks</a:t>
            </a:r>
            <a:endParaRPr lang="en-IN" dirty="0"/>
          </a:p>
        </p:txBody>
      </p:sp>
      <p:sp>
        <p:nvSpPr>
          <p:cNvPr id="12" name="TextBox 11">
            <a:extLst>
              <a:ext uri="{FF2B5EF4-FFF2-40B4-BE49-F238E27FC236}">
                <a16:creationId xmlns:a16="http://schemas.microsoft.com/office/drawing/2014/main" id="{0009ED8E-F867-0AC0-FF4F-23415F8C90A0}"/>
              </a:ext>
            </a:extLst>
          </p:cNvPr>
          <p:cNvSpPr txBox="1"/>
          <p:nvPr/>
        </p:nvSpPr>
        <p:spPr>
          <a:xfrm>
            <a:off x="5779919" y="4938339"/>
            <a:ext cx="3059281" cy="923330"/>
          </a:xfrm>
          <a:prstGeom prst="rect">
            <a:avLst/>
          </a:prstGeom>
          <a:noFill/>
        </p:spPr>
        <p:txBody>
          <a:bodyPr wrap="square" rtlCol="0">
            <a:spAutoFit/>
          </a:bodyPr>
          <a:lstStyle/>
          <a:p>
            <a:pPr algn="ctr"/>
            <a:r>
              <a:rPr lang="en-IN" b="1" dirty="0">
                <a:solidFill>
                  <a:schemeClr val="tx1"/>
                </a:solidFill>
                <a:latin typeface="Times New Roman" panose="02020603050405020304" pitchFamily="18" charset="0"/>
                <a:cs typeface="Times New Roman" panose="02020603050405020304" pitchFamily="18" charset="0"/>
              </a:rPr>
              <a:t>Fig.no.6: </a:t>
            </a:r>
            <a:r>
              <a:rPr lang="en-IN" dirty="0">
                <a:solidFill>
                  <a:schemeClr val="tx1"/>
                </a:solidFill>
                <a:latin typeface="Times New Roman" panose="02020603050405020304" pitchFamily="18" charset="0"/>
                <a:cs typeface="Times New Roman" panose="02020603050405020304" pitchFamily="18" charset="0"/>
              </a:rPr>
              <a:t>Pinpointing the index and thumb</a:t>
            </a:r>
          </a:p>
          <a:p>
            <a:endParaRPr lang="en-IN" dirty="0"/>
          </a:p>
        </p:txBody>
      </p:sp>
      <p:pic>
        <p:nvPicPr>
          <p:cNvPr id="7" name="Picture 6">
            <a:extLst>
              <a:ext uri="{FF2B5EF4-FFF2-40B4-BE49-F238E27FC236}">
                <a16:creationId xmlns:a16="http://schemas.microsoft.com/office/drawing/2014/main" id="{89ED9937-2F90-53C6-6ED2-536500795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848" y="2675930"/>
            <a:ext cx="3657599" cy="2164873"/>
          </a:xfrm>
          <a:prstGeom prst="rect">
            <a:avLst/>
          </a:prstGeom>
        </p:spPr>
      </p:pic>
      <p:sp>
        <p:nvSpPr>
          <p:cNvPr id="5" name="Slide Number Placeholder 4">
            <a:extLst>
              <a:ext uri="{FF2B5EF4-FFF2-40B4-BE49-F238E27FC236}">
                <a16:creationId xmlns:a16="http://schemas.microsoft.com/office/drawing/2014/main" id="{64E11926-3436-E157-DA20-2C12C077FCD1}"/>
              </a:ext>
            </a:extLst>
          </p:cNvPr>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6" name="Text Box 12">
            <a:extLst>
              <a:ext uri="{FF2B5EF4-FFF2-40B4-BE49-F238E27FC236}">
                <a16:creationId xmlns:a16="http://schemas.microsoft.com/office/drawing/2014/main" id="{71BA6C6F-526F-0FE1-92A5-7C85994B2AA0}"/>
              </a:ext>
            </a:extLst>
          </p:cNvPr>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115366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a:extLst>
              <a:ext uri="{FF2B5EF4-FFF2-40B4-BE49-F238E27FC236}">
                <a16:creationId xmlns:a16="http://schemas.microsoft.com/office/drawing/2014/main" id="{1948D170-EBEF-43B6-0FB1-4B156AA8EF7C}"/>
              </a:ext>
            </a:extLst>
          </p:cNvPr>
          <p:cNvSpPr txBox="1"/>
          <p:nvPr/>
        </p:nvSpPr>
        <p:spPr>
          <a:xfrm>
            <a:off x="1411338" y="690479"/>
            <a:ext cx="6019800" cy="1631216"/>
          </a:xfrm>
          <a:prstGeom prst="rect">
            <a:avLst/>
          </a:prstGeom>
          <a:noFill/>
        </p:spPr>
        <p:txBody>
          <a:bodyPr wrap="square" rtlCol="0">
            <a:spAutoFit/>
          </a:bodyPr>
          <a:lstStyle/>
          <a:p>
            <a:pPr algn="just"/>
            <a:r>
              <a:rPr lang="en-IN" sz="2000" b="1" dirty="0">
                <a:solidFill>
                  <a:schemeClr val="tx1"/>
                </a:solidFill>
                <a:latin typeface="Times New Roman" panose="02020603050405020304" pitchFamily="18" charset="0"/>
                <a:cs typeface="Times New Roman" panose="02020603050405020304" pitchFamily="18" charset="0"/>
              </a:rPr>
              <a:t>Name of the module: </a:t>
            </a:r>
            <a:r>
              <a:rPr lang="en-IN" sz="2000" dirty="0">
                <a:solidFill>
                  <a:schemeClr val="tx1"/>
                </a:solidFill>
                <a:latin typeface="Times New Roman" panose="02020603050405020304" pitchFamily="18" charset="0"/>
                <a:cs typeface="Times New Roman" panose="02020603050405020304" pitchFamily="18" charset="0"/>
              </a:rPr>
              <a:t>Volume control</a:t>
            </a:r>
          </a:p>
          <a:p>
            <a:pPr algn="just"/>
            <a:r>
              <a:rPr lang="en-IN" sz="2000" b="1" dirty="0">
                <a:solidFill>
                  <a:schemeClr val="tx1"/>
                </a:solidFill>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After the landmarks and thumb and index are captured , The volume of the system is varied by the gestures of the two fingers to increase or decrease the volume.</a:t>
            </a:r>
            <a:endParaRPr lang="en-IN" sz="2000" dirty="0"/>
          </a:p>
        </p:txBody>
      </p:sp>
      <p:pic>
        <p:nvPicPr>
          <p:cNvPr id="3" name="Picture 2">
            <a:extLst>
              <a:ext uri="{FF2B5EF4-FFF2-40B4-BE49-F238E27FC236}">
                <a16:creationId xmlns:a16="http://schemas.microsoft.com/office/drawing/2014/main" id="{C2DD741D-62BB-1221-A803-0FCC1B267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338" y="2663109"/>
            <a:ext cx="3512706" cy="2265899"/>
          </a:xfrm>
          <a:prstGeom prst="rect">
            <a:avLst/>
          </a:prstGeom>
        </p:spPr>
      </p:pic>
      <p:pic>
        <p:nvPicPr>
          <p:cNvPr id="5" name="Picture 4">
            <a:extLst>
              <a:ext uri="{FF2B5EF4-FFF2-40B4-BE49-F238E27FC236}">
                <a16:creationId xmlns:a16="http://schemas.microsoft.com/office/drawing/2014/main" id="{A56898D2-95E8-4D2B-548B-9E9AD0E22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2663110"/>
            <a:ext cx="3276600" cy="2289890"/>
          </a:xfrm>
          <a:prstGeom prst="rect">
            <a:avLst/>
          </a:prstGeom>
        </p:spPr>
      </p:pic>
      <p:sp>
        <p:nvSpPr>
          <p:cNvPr id="6" name="TextBox 5">
            <a:extLst>
              <a:ext uri="{FF2B5EF4-FFF2-40B4-BE49-F238E27FC236}">
                <a16:creationId xmlns:a16="http://schemas.microsoft.com/office/drawing/2014/main" id="{C7430F6A-13AB-CBE7-21DA-480E8BE9ABB0}"/>
              </a:ext>
            </a:extLst>
          </p:cNvPr>
          <p:cNvSpPr txBox="1"/>
          <p:nvPr/>
        </p:nvSpPr>
        <p:spPr>
          <a:xfrm>
            <a:off x="2215191" y="2116880"/>
            <a:ext cx="1905000" cy="677108"/>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Input:</a:t>
            </a:r>
          </a:p>
          <a:p>
            <a:endParaRPr lang="en-IN" dirty="0"/>
          </a:p>
        </p:txBody>
      </p:sp>
      <p:sp>
        <p:nvSpPr>
          <p:cNvPr id="7" name="TextBox 6">
            <a:extLst>
              <a:ext uri="{FF2B5EF4-FFF2-40B4-BE49-F238E27FC236}">
                <a16:creationId xmlns:a16="http://schemas.microsoft.com/office/drawing/2014/main" id="{350ED01C-EB9F-F0B0-0722-7738E308FC1D}"/>
              </a:ext>
            </a:extLst>
          </p:cNvPr>
          <p:cNvSpPr txBox="1"/>
          <p:nvPr/>
        </p:nvSpPr>
        <p:spPr>
          <a:xfrm>
            <a:off x="5870676" y="2162661"/>
            <a:ext cx="19050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Output:</a:t>
            </a:r>
          </a:p>
        </p:txBody>
      </p:sp>
      <p:sp>
        <p:nvSpPr>
          <p:cNvPr id="10" name="TextBox 9">
            <a:extLst>
              <a:ext uri="{FF2B5EF4-FFF2-40B4-BE49-F238E27FC236}">
                <a16:creationId xmlns:a16="http://schemas.microsoft.com/office/drawing/2014/main" id="{9FA20CE3-9845-3E58-1681-5EBDE73E95F9}"/>
              </a:ext>
            </a:extLst>
          </p:cNvPr>
          <p:cNvSpPr txBox="1"/>
          <p:nvPr/>
        </p:nvSpPr>
        <p:spPr>
          <a:xfrm>
            <a:off x="1860148" y="5053071"/>
            <a:ext cx="2743200" cy="646331"/>
          </a:xfrm>
          <a:prstGeom prst="rect">
            <a:avLst/>
          </a:prstGeom>
          <a:noFill/>
        </p:spPr>
        <p:txBody>
          <a:bodyPr wrap="square" rtlCol="0">
            <a:spAutoFit/>
          </a:bodyPr>
          <a:lstStyle/>
          <a:p>
            <a:pPr algn="ctr"/>
            <a:r>
              <a:rPr lang="en-IN" b="1" dirty="0">
                <a:solidFill>
                  <a:schemeClr val="tx1"/>
                </a:solidFill>
                <a:latin typeface="Times New Roman" panose="02020603050405020304" pitchFamily="18" charset="0"/>
                <a:cs typeface="Times New Roman" panose="02020603050405020304" pitchFamily="18" charset="0"/>
              </a:rPr>
              <a:t>Fig.no.7: </a:t>
            </a:r>
            <a:r>
              <a:rPr lang="en-IN" dirty="0">
                <a:solidFill>
                  <a:schemeClr val="tx1"/>
                </a:solidFill>
                <a:latin typeface="Times New Roman" panose="02020603050405020304" pitchFamily="18" charset="0"/>
                <a:cs typeface="Times New Roman" panose="02020603050405020304" pitchFamily="18" charset="0"/>
              </a:rPr>
              <a:t>Pinpointing the index and thumb</a:t>
            </a:r>
            <a:endParaRPr lang="en-IN" dirty="0"/>
          </a:p>
        </p:txBody>
      </p:sp>
      <p:sp>
        <p:nvSpPr>
          <p:cNvPr id="11" name="TextBox 10">
            <a:extLst>
              <a:ext uri="{FF2B5EF4-FFF2-40B4-BE49-F238E27FC236}">
                <a16:creationId xmlns:a16="http://schemas.microsoft.com/office/drawing/2014/main" id="{494F3623-6B9F-717B-88BD-66A3984D8F6F}"/>
              </a:ext>
            </a:extLst>
          </p:cNvPr>
          <p:cNvSpPr txBox="1"/>
          <p:nvPr/>
        </p:nvSpPr>
        <p:spPr>
          <a:xfrm>
            <a:off x="5638800" y="5053071"/>
            <a:ext cx="2743200"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Fig.no.8: </a:t>
            </a:r>
            <a:r>
              <a:rPr lang="en-IN" dirty="0">
                <a:latin typeface="Times New Roman" panose="02020603050405020304" pitchFamily="18" charset="0"/>
                <a:cs typeface="Times New Roman" panose="02020603050405020304" pitchFamily="18" charset="0"/>
              </a:rPr>
              <a:t>Automation of volume using gestures</a:t>
            </a:r>
          </a:p>
        </p:txBody>
      </p:sp>
      <p:sp>
        <p:nvSpPr>
          <p:cNvPr id="12" name="Slide Number Placeholder 11">
            <a:extLst>
              <a:ext uri="{FF2B5EF4-FFF2-40B4-BE49-F238E27FC236}">
                <a16:creationId xmlns:a16="http://schemas.microsoft.com/office/drawing/2014/main" id="{8F8FBFEC-AA1D-AAD0-BE5F-9808D7F15E7C}"/>
              </a:ext>
            </a:extLst>
          </p:cNvPr>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sp>
        <p:nvSpPr>
          <p:cNvPr id="13" name="Text Box 12">
            <a:extLst>
              <a:ext uri="{FF2B5EF4-FFF2-40B4-BE49-F238E27FC236}">
                <a16:creationId xmlns:a16="http://schemas.microsoft.com/office/drawing/2014/main" id="{6EE129DC-5F4C-196C-FD90-C1736B507C74}"/>
              </a:ext>
            </a:extLst>
          </p:cNvPr>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49190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ltLang="en-US" sz="2400" b="1" dirty="0">
                <a:solidFill>
                  <a:prstClr val="white"/>
                </a:solidFill>
                <a:latin typeface="Times New Roman" panose="02020603050405020304" pitchFamily="18" charset="0"/>
                <a:cs typeface="Times New Roman" panose="02020603050405020304" pitchFamily="18" charset="0"/>
              </a:rPr>
              <a:t>SCREENSHOTS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9A4864D3-C58F-2FDF-87E8-BE7D8F35BF47}"/>
              </a:ext>
            </a:extLst>
          </p:cNvPr>
          <p:cNvSpPr txBox="1"/>
          <p:nvPr/>
        </p:nvSpPr>
        <p:spPr>
          <a:xfrm>
            <a:off x="4572000" y="5076406"/>
            <a:ext cx="14734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 Login Page</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336FEBC-8A2F-F07B-20F5-F924118C5358}"/>
              </a:ext>
            </a:extLst>
          </p:cNvPr>
          <p:cNvSpPr>
            <a:spLocks noGrp="1"/>
          </p:cNvSpPr>
          <p:nvPr>
            <p:ph type="sldNum" sz="quarter" idx="12"/>
          </p:nvPr>
        </p:nvSpPr>
        <p:spPr/>
        <p:txBody>
          <a:bodyPr/>
          <a:lstStyle/>
          <a:p>
            <a:fld id="{B6F15528-21DE-4FAA-801E-634DDDAF4B2B}" type="slidenum">
              <a:rPr lang="en-US" smtClean="0">
                <a:solidFill>
                  <a:schemeClr val="tx1"/>
                </a:solidFill>
              </a:rPr>
              <a:pPr/>
              <a:t>12</a:t>
            </a:fld>
            <a:endParaRPr lang="en-US" dirty="0">
              <a:solidFill>
                <a:schemeClr val="tx1"/>
              </a:solidFill>
            </a:endParaRPr>
          </a:p>
        </p:txBody>
      </p:sp>
      <p:pic>
        <p:nvPicPr>
          <p:cNvPr id="5" name="Picture 4">
            <a:extLst>
              <a:ext uri="{FF2B5EF4-FFF2-40B4-BE49-F238E27FC236}">
                <a16:creationId xmlns:a16="http://schemas.microsoft.com/office/drawing/2014/main" id="{D3680D09-FB15-4344-2B7C-B162075BAD81}"/>
              </a:ext>
            </a:extLst>
          </p:cNvPr>
          <p:cNvPicPr>
            <a:picLocks noChangeAspect="1"/>
          </p:cNvPicPr>
          <p:nvPr/>
        </p:nvPicPr>
        <p:blipFill>
          <a:blip r:embed="rId4"/>
          <a:stretch>
            <a:fillRect/>
          </a:stretch>
        </p:blipFill>
        <p:spPr>
          <a:xfrm>
            <a:off x="1241274" y="758943"/>
            <a:ext cx="7759205" cy="4057532"/>
          </a:xfrm>
          <a:prstGeom prst="rect">
            <a:avLst/>
          </a:prstGeom>
        </p:spPr>
      </p:pic>
    </p:spTree>
    <p:extLst>
      <p:ext uri="{BB962C8B-B14F-4D97-AF65-F5344CB8AC3E}">
        <p14:creationId xmlns:p14="http://schemas.microsoft.com/office/powerpoint/2010/main" val="2474610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SCREENSHOTS</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B733F3F8-BD16-D9A6-D793-8E0E703664AA}"/>
              </a:ext>
            </a:extLst>
          </p:cNvPr>
          <p:cNvSpPr txBox="1"/>
          <p:nvPr/>
        </p:nvSpPr>
        <p:spPr>
          <a:xfrm>
            <a:off x="3914136" y="5041402"/>
            <a:ext cx="24801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 Login Page successful</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2FECF5E-7861-8027-16A3-78B6BF9C543B}"/>
              </a:ext>
            </a:extLst>
          </p:cNvPr>
          <p:cNvSpPr>
            <a:spLocks noGrp="1"/>
          </p:cNvSpPr>
          <p:nvPr>
            <p:ph type="sldNum" sz="quarter" idx="12"/>
          </p:nvPr>
        </p:nvSpPr>
        <p:spPr/>
        <p:txBody>
          <a:bodyPr/>
          <a:lstStyle/>
          <a:p>
            <a:fld id="{B6F15528-21DE-4FAA-801E-634DDDAF4B2B}" type="slidenum">
              <a:rPr lang="en-US" smtClean="0">
                <a:solidFill>
                  <a:schemeClr val="tx1"/>
                </a:solidFill>
              </a:rPr>
              <a:pPr/>
              <a:t>13</a:t>
            </a:fld>
            <a:endParaRPr lang="en-US" dirty="0">
              <a:solidFill>
                <a:schemeClr val="tx1"/>
              </a:solidFill>
            </a:endParaRPr>
          </a:p>
        </p:txBody>
      </p:sp>
      <p:pic>
        <p:nvPicPr>
          <p:cNvPr id="5" name="Picture 4">
            <a:extLst>
              <a:ext uri="{FF2B5EF4-FFF2-40B4-BE49-F238E27FC236}">
                <a16:creationId xmlns:a16="http://schemas.microsoft.com/office/drawing/2014/main" id="{30846B88-2484-74FD-6A5A-4CBDA66BC73E}"/>
              </a:ext>
            </a:extLst>
          </p:cNvPr>
          <p:cNvPicPr>
            <a:picLocks noChangeAspect="1"/>
          </p:cNvPicPr>
          <p:nvPr/>
        </p:nvPicPr>
        <p:blipFill>
          <a:blip r:embed="rId4"/>
          <a:stretch>
            <a:fillRect/>
          </a:stretch>
        </p:blipFill>
        <p:spPr>
          <a:xfrm>
            <a:off x="1295400" y="790712"/>
            <a:ext cx="7609634" cy="3990950"/>
          </a:xfrm>
          <a:prstGeom prst="rect">
            <a:avLst/>
          </a:prstGeom>
        </p:spPr>
      </p:pic>
    </p:spTree>
    <p:extLst>
      <p:ext uri="{BB962C8B-B14F-4D97-AF65-F5344CB8AC3E}">
        <p14:creationId xmlns:p14="http://schemas.microsoft.com/office/powerpoint/2010/main" val="34220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ltLang="en-US" sz="2400" b="1" dirty="0">
                <a:solidFill>
                  <a:prstClr val="white"/>
                </a:solidFill>
                <a:latin typeface="Times New Roman" panose="02020603050405020304" pitchFamily="18" charset="0"/>
                <a:cs typeface="Times New Roman" panose="02020603050405020304" pitchFamily="18" charset="0"/>
              </a:rPr>
              <a:t>SCREENSHOTS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C9200BEF-AFA9-8FD4-FFC5-E252CE88A29B}"/>
              </a:ext>
            </a:extLst>
          </p:cNvPr>
          <p:cNvPicPr>
            <a:picLocks noChangeAspect="1"/>
          </p:cNvPicPr>
          <p:nvPr/>
        </p:nvPicPr>
        <p:blipFill>
          <a:blip r:embed="rId4"/>
          <a:stretch>
            <a:fillRect/>
          </a:stretch>
        </p:blipFill>
        <p:spPr>
          <a:xfrm>
            <a:off x="1295400" y="705458"/>
            <a:ext cx="7471734" cy="4202747"/>
          </a:xfrm>
          <a:prstGeom prst="rect">
            <a:avLst/>
          </a:prstGeom>
        </p:spPr>
      </p:pic>
      <p:sp>
        <p:nvSpPr>
          <p:cNvPr id="3" name="TextBox 2">
            <a:extLst>
              <a:ext uri="{FF2B5EF4-FFF2-40B4-BE49-F238E27FC236}">
                <a16:creationId xmlns:a16="http://schemas.microsoft.com/office/drawing/2014/main" id="{7C1F4F6C-EF87-2C09-756F-7A92C46A8D7D}"/>
              </a:ext>
            </a:extLst>
          </p:cNvPr>
          <p:cNvSpPr txBox="1"/>
          <p:nvPr/>
        </p:nvSpPr>
        <p:spPr>
          <a:xfrm>
            <a:off x="3429000" y="5111234"/>
            <a:ext cx="388305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3. Volume Control using Hand Tracking</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BDCA9D-C792-4CD3-8B9C-764613BF090D}"/>
              </a:ext>
            </a:extLst>
          </p:cNvPr>
          <p:cNvSpPr>
            <a:spLocks noGrp="1"/>
          </p:cNvSpPr>
          <p:nvPr>
            <p:ph type="sldNum" sz="quarter" idx="12"/>
          </p:nvPr>
        </p:nvSpPr>
        <p:spPr/>
        <p:txBody>
          <a:bodyPr/>
          <a:lstStyle/>
          <a:p>
            <a:fld id="{B6F15528-21DE-4FAA-801E-634DDDAF4B2B}" type="slidenum">
              <a:rPr lang="en-US" smtClean="0">
                <a:solidFill>
                  <a:schemeClr val="tx1"/>
                </a:solidFill>
              </a:rPr>
              <a:pPr/>
              <a:t>14</a:t>
            </a:fld>
            <a:endParaRPr lang="en-US" dirty="0">
              <a:solidFill>
                <a:schemeClr val="tx1"/>
              </a:solidFill>
            </a:endParaRPr>
          </a:p>
        </p:txBody>
      </p:sp>
    </p:spTree>
    <p:extLst>
      <p:ext uri="{BB962C8B-B14F-4D97-AF65-F5344CB8AC3E}">
        <p14:creationId xmlns:p14="http://schemas.microsoft.com/office/powerpoint/2010/main" val="147532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SCREENSHOTS</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3A8057FB-FFC6-7AC7-8BEB-618AB352A399}"/>
              </a:ext>
            </a:extLst>
          </p:cNvPr>
          <p:cNvPicPr>
            <a:picLocks noChangeAspect="1"/>
          </p:cNvPicPr>
          <p:nvPr/>
        </p:nvPicPr>
        <p:blipFill>
          <a:blip r:embed="rId4"/>
          <a:stretch>
            <a:fillRect/>
          </a:stretch>
        </p:blipFill>
        <p:spPr>
          <a:xfrm>
            <a:off x="1219200" y="556634"/>
            <a:ext cx="7788734" cy="4381055"/>
          </a:xfrm>
          <a:prstGeom prst="rect">
            <a:avLst/>
          </a:prstGeom>
        </p:spPr>
      </p:pic>
      <p:sp>
        <p:nvSpPr>
          <p:cNvPr id="4" name="TextBox 3">
            <a:extLst>
              <a:ext uri="{FF2B5EF4-FFF2-40B4-BE49-F238E27FC236}">
                <a16:creationId xmlns:a16="http://schemas.microsoft.com/office/drawing/2014/main" id="{67947D1D-2382-B7A7-C112-E7A62F9BE1EB}"/>
              </a:ext>
            </a:extLst>
          </p:cNvPr>
          <p:cNvSpPr txBox="1"/>
          <p:nvPr/>
        </p:nvSpPr>
        <p:spPr>
          <a:xfrm>
            <a:off x="3657600" y="5115770"/>
            <a:ext cx="25937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4. Volume Reduced to 0%</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C255482-BA02-2626-8C86-C1E2655E8E54}"/>
              </a:ext>
            </a:extLst>
          </p:cNvPr>
          <p:cNvSpPr>
            <a:spLocks noGrp="1"/>
          </p:cNvSpPr>
          <p:nvPr>
            <p:ph type="sldNum" sz="quarter" idx="12"/>
          </p:nvPr>
        </p:nvSpPr>
        <p:spPr/>
        <p:txBody>
          <a:bodyPr/>
          <a:lstStyle/>
          <a:p>
            <a:fld id="{B6F15528-21DE-4FAA-801E-634DDDAF4B2B}" type="slidenum">
              <a:rPr lang="en-US" smtClean="0">
                <a:solidFill>
                  <a:schemeClr val="tx1"/>
                </a:solidFill>
              </a:rPr>
              <a:pPr/>
              <a:t>15</a:t>
            </a:fld>
            <a:endParaRPr lang="en-US" dirty="0">
              <a:solidFill>
                <a:schemeClr val="tx1"/>
              </a:solidFill>
            </a:endParaRPr>
          </a:p>
        </p:txBody>
      </p:sp>
    </p:spTree>
    <p:extLst>
      <p:ext uri="{BB962C8B-B14F-4D97-AF65-F5344CB8AC3E}">
        <p14:creationId xmlns:p14="http://schemas.microsoft.com/office/powerpoint/2010/main" val="212097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SCREENSHOTS</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9E473DF6-8C7E-9871-1EFC-6B994D623A76}"/>
              </a:ext>
            </a:extLst>
          </p:cNvPr>
          <p:cNvPicPr>
            <a:picLocks noChangeAspect="1"/>
          </p:cNvPicPr>
          <p:nvPr/>
        </p:nvPicPr>
        <p:blipFill>
          <a:blip r:embed="rId4"/>
          <a:stretch>
            <a:fillRect/>
          </a:stretch>
        </p:blipFill>
        <p:spPr>
          <a:xfrm>
            <a:off x="1219200" y="620189"/>
            <a:ext cx="7742781" cy="4355207"/>
          </a:xfrm>
          <a:prstGeom prst="rect">
            <a:avLst/>
          </a:prstGeom>
        </p:spPr>
      </p:pic>
      <p:sp>
        <p:nvSpPr>
          <p:cNvPr id="3" name="TextBox 2">
            <a:extLst>
              <a:ext uri="{FF2B5EF4-FFF2-40B4-BE49-F238E27FC236}">
                <a16:creationId xmlns:a16="http://schemas.microsoft.com/office/drawing/2014/main" id="{A4DB0138-2164-1BB7-46B8-B39595A0567F}"/>
              </a:ext>
            </a:extLst>
          </p:cNvPr>
          <p:cNvSpPr txBox="1"/>
          <p:nvPr/>
        </p:nvSpPr>
        <p:spPr>
          <a:xfrm>
            <a:off x="3810000" y="5113492"/>
            <a:ext cx="29015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 Volume Increased to 100%</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195C8F-20B1-D2A0-7ED5-40BFFD40D84C}"/>
              </a:ext>
            </a:extLst>
          </p:cNvPr>
          <p:cNvSpPr>
            <a:spLocks noGrp="1"/>
          </p:cNvSpPr>
          <p:nvPr>
            <p:ph type="sldNum" sz="quarter" idx="12"/>
          </p:nvPr>
        </p:nvSpPr>
        <p:spPr/>
        <p:txBody>
          <a:bodyPr/>
          <a:lstStyle/>
          <a:p>
            <a:fld id="{B6F15528-21DE-4FAA-801E-634DDDAF4B2B}" type="slidenum">
              <a:rPr lang="en-US" smtClean="0">
                <a:solidFill>
                  <a:schemeClr val="tx1"/>
                </a:solidFill>
              </a:rPr>
              <a:pPr/>
              <a:t>16</a:t>
            </a:fld>
            <a:endParaRPr lang="en-US" dirty="0">
              <a:solidFill>
                <a:schemeClr val="tx1"/>
              </a:solidFill>
            </a:endParaRPr>
          </a:p>
        </p:txBody>
      </p:sp>
    </p:spTree>
    <p:extLst>
      <p:ext uri="{BB962C8B-B14F-4D97-AF65-F5344CB8AC3E}">
        <p14:creationId xmlns:p14="http://schemas.microsoft.com/office/powerpoint/2010/main" val="3165354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1035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ltLang="en-US" sz="2400" b="1" dirty="0">
                <a:solidFill>
                  <a:prstClr val="white"/>
                </a:solidFill>
                <a:latin typeface="Times New Roman" panose="02020603050405020304" pitchFamily="18" charset="0"/>
                <a:cs typeface="Times New Roman" panose="02020603050405020304" pitchFamily="18" charset="0"/>
              </a:rPr>
              <a:t>INDIVIDUAL CONTRIBUTIONS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392936" y="1060101"/>
            <a:ext cx="7128821" cy="4038600"/>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1. Neelam Neha - 1DS20CS135 : Implemented the landmark detection part of the gesture volume control and also added few functionalities of code. Helped in setting up UI and testing.</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2. Pratisha F - 1DS20CS153 : Helped in linking the login page to the volume control code.  Also implemented the tracking of the thumb and index for volume control. Helped in setting up UI and testing.</a:t>
            </a:r>
          </a:p>
          <a:p>
            <a:pPr marL="457200" indent="-457200" algn="just">
              <a:buAutoNum type="arabicPeriod"/>
            </a:pP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3. Rachana K – 1DS20CS160 :  Added the volume control bar , percentage of volume changing as well as implementing the web cam functionality. Helped in setting up UI and testing.</a:t>
            </a:r>
          </a:p>
          <a:p>
            <a:pPr marL="457200" indent="-457200" algn="just">
              <a:buAutoNum type="arabicPeriod"/>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705CAC9-3DD6-BFC5-CCC9-5F9DB527BF4E}"/>
              </a:ext>
            </a:extLst>
          </p:cNvPr>
          <p:cNvSpPr>
            <a:spLocks noGrp="1"/>
          </p:cNvSpPr>
          <p:nvPr>
            <p:ph type="sldNum" sz="quarter" idx="12"/>
          </p:nvPr>
        </p:nvSpPr>
        <p:spPr/>
        <p:txBody>
          <a:bodyPr/>
          <a:lstStyle/>
          <a:p>
            <a:fld id="{B6F15528-21DE-4FAA-801E-634DDDAF4B2B}" type="slidenum">
              <a:rPr lang="en-US" smtClean="0">
                <a:solidFill>
                  <a:schemeClr val="tx1"/>
                </a:solidFill>
              </a:rPr>
              <a:pPr/>
              <a:t>17</a:t>
            </a:fld>
            <a:endParaRPr lang="en-US" dirty="0">
              <a:solidFill>
                <a:schemeClr val="tx1"/>
              </a:solidFill>
            </a:endParaRPr>
          </a:p>
        </p:txBody>
      </p:sp>
    </p:spTree>
    <p:extLst>
      <p:ext uri="{BB962C8B-B14F-4D97-AF65-F5344CB8AC3E}">
        <p14:creationId xmlns:p14="http://schemas.microsoft.com/office/powerpoint/2010/main" val="860765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CONCLUSION</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26854" y="1257300"/>
            <a:ext cx="7128821" cy="2552700"/>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I</a:t>
            </a:r>
            <a:r>
              <a:rPr lang="en-IN" dirty="0">
                <a:solidFill>
                  <a:schemeClr val="tx1"/>
                </a:solidFill>
                <a:latin typeface="Times New Roman" panose="02020603050405020304" pitchFamily="18" charset="0"/>
                <a:cs typeface="Times New Roman" panose="02020603050405020304" pitchFamily="18" charset="0"/>
              </a:rPr>
              <a:t>n this mini project , we have made an attempt to automate volume control by using  hand gestures.  Live feed is captured through real time video of the web cam. In this, the system recognizes hand gestures, hand tracking and 21 hand landmarks. Using this, finally volume control on the physical machine has been achieved. </a:t>
            </a:r>
          </a:p>
        </p:txBody>
      </p:sp>
      <p:sp>
        <p:nvSpPr>
          <p:cNvPr id="2" name="Slide Number Placeholder 1">
            <a:extLst>
              <a:ext uri="{FF2B5EF4-FFF2-40B4-BE49-F238E27FC236}">
                <a16:creationId xmlns:a16="http://schemas.microsoft.com/office/drawing/2014/main" id="{0CD797B0-44B5-C484-9F35-377D6EDEBC3B}"/>
              </a:ext>
            </a:extLst>
          </p:cNvPr>
          <p:cNvSpPr>
            <a:spLocks noGrp="1"/>
          </p:cNvSpPr>
          <p:nvPr>
            <p:ph type="sldNum" sz="quarter" idx="12"/>
          </p:nvPr>
        </p:nvSpPr>
        <p:spPr/>
        <p:txBody>
          <a:bodyPr/>
          <a:lstStyle/>
          <a:p>
            <a:fld id="{B6F15528-21DE-4FAA-801E-634DDDAF4B2B}" type="slidenum">
              <a:rPr lang="en-US" smtClean="0">
                <a:solidFill>
                  <a:schemeClr val="tx1"/>
                </a:solidFill>
              </a:rPr>
              <a:pPr/>
              <a:t>18</a:t>
            </a:fld>
            <a:endParaRPr lang="en-US" dirty="0">
              <a:solidFill>
                <a:schemeClr val="tx1"/>
              </a:solidFill>
            </a:endParaRPr>
          </a:p>
        </p:txBody>
      </p:sp>
    </p:spTree>
    <p:extLst>
      <p:ext uri="{BB962C8B-B14F-4D97-AF65-F5344CB8AC3E}">
        <p14:creationId xmlns:p14="http://schemas.microsoft.com/office/powerpoint/2010/main" val="193802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white"/>
                </a:solidFill>
                <a:latin typeface="Times New Roman" panose="02020603050405020304" pitchFamily="18" charset="0"/>
                <a:cs typeface="Times New Roman" panose="02020603050405020304" pitchFamily="18" charset="0"/>
              </a:rPr>
              <a:t>R</a:t>
            </a:r>
            <a:r>
              <a:rPr lang="en-IN" altLang="en-US" sz="2400" b="1" dirty="0">
                <a:solidFill>
                  <a:prstClr val="white"/>
                </a:solidFill>
                <a:latin typeface="Times New Roman" panose="02020603050405020304" pitchFamily="18" charset="0"/>
                <a:cs typeface="Times New Roman" panose="02020603050405020304" pitchFamily="18" charset="0"/>
              </a:rPr>
              <a:t>EFERENCES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56466" y="762000"/>
            <a:ext cx="7128821" cy="4350631"/>
          </a:xfrm>
        </p:spPr>
        <p:txBody>
          <a:bodyPr>
            <a:noAutofit/>
          </a:bodyPr>
          <a:lstStyle/>
          <a:p>
            <a:pPr algn="just"/>
            <a:r>
              <a:rPr lang="en-IN" dirty="0">
                <a:solidFill>
                  <a:schemeClr val="tx1"/>
                </a:solidFill>
                <a:latin typeface="Times New Roman" panose="02020603050405020304" pitchFamily="18" charset="0"/>
                <a:cs typeface="Times New Roman" panose="02020603050405020304" pitchFamily="18" charset="0"/>
              </a:rPr>
              <a:t>[1] </a:t>
            </a:r>
            <a:r>
              <a:rPr lang="en-US" b="0" i="0" dirty="0">
                <a:solidFill>
                  <a:srgbClr val="374151"/>
                </a:solidFill>
                <a:effectLst/>
                <a:latin typeface="Times New Roman" panose="02020603050405020304" pitchFamily="18" charset="0"/>
                <a:cs typeface="Times New Roman" panose="02020603050405020304" pitchFamily="18" charset="0"/>
              </a:rPr>
              <a:t>"Hand Tracking-Based Volume Control for Virtual Reality Applications“ by</a:t>
            </a:r>
            <a:r>
              <a:rPr lang="en-IN" dirty="0">
                <a:solidFill>
                  <a:schemeClr val="tx1"/>
                </a:solidFill>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Smith, J., Johnson, A. B., &amp; Brown, C. D. IEEE Transactions on Human-Machine Systems, vol. 10, no. 3, pp. 123-135, March 2022.</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r>
              <a:rPr lang="en-US" dirty="0">
                <a:solidFill>
                  <a:srgbClr val="374151"/>
                </a:solidFill>
                <a:latin typeface="Times New Roman" panose="02020603050405020304" pitchFamily="18" charset="0"/>
                <a:cs typeface="Times New Roman" panose="02020603050405020304" pitchFamily="18" charset="0"/>
              </a:rPr>
              <a:t>[2] </a:t>
            </a:r>
            <a:r>
              <a:rPr lang="en-US" b="0" i="0" dirty="0">
                <a:solidFill>
                  <a:srgbClr val="374151"/>
                </a:solidFill>
                <a:effectLst/>
                <a:latin typeface="Times New Roman" panose="02020603050405020304" pitchFamily="18" charset="0"/>
                <a:cs typeface="Times New Roman" panose="02020603050405020304" pitchFamily="18" charset="0"/>
              </a:rPr>
              <a:t>"Gesture-Based Volume Control Using Hand Tracking" by Anderson, M., Williams, S., &amp; Davis, R. in Proceedings of the IEEE International Conference on Multimedia and Expo (ICME), Los Angeles, CA, USA, July 2023</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r>
              <a:rPr lang="en-US">
                <a:solidFill>
                  <a:srgbClr val="374151"/>
                </a:solidFill>
                <a:latin typeface="Times New Roman" panose="02020603050405020304" pitchFamily="18" charset="0"/>
                <a:cs typeface="Times New Roman" panose="02020603050405020304" pitchFamily="18" charset="0"/>
              </a:rPr>
              <a:t>[3</a:t>
            </a:r>
            <a:r>
              <a:rPr lang="en-US" dirty="0">
                <a:solidFill>
                  <a:srgbClr val="374151"/>
                </a:solidFill>
                <a:latin typeface="Times New Roman" panose="02020603050405020304" pitchFamily="18" charset="0"/>
                <a:cs typeface="Times New Roman" panose="02020603050405020304" pitchFamily="18" charset="0"/>
              </a:rPr>
              <a:t>]</a:t>
            </a:r>
            <a:r>
              <a:rPr lang="en-US">
                <a:solidFill>
                  <a:srgbClr val="374151"/>
                </a:solidFill>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"Hand Tracking and Gesture Recognition for Audio Volume Control" by Johnson, R., Smith, T., &amp; Thompson, L. IEEE Sensors Journal, vol. 15, no. 7, pp. 4021-4028, July 2015.</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A91D6FC-596F-AFD5-5518-A0129792696F}"/>
              </a:ext>
            </a:extLst>
          </p:cNvPr>
          <p:cNvSpPr>
            <a:spLocks noGrp="1"/>
          </p:cNvSpPr>
          <p:nvPr>
            <p:ph type="sldNum" sz="quarter" idx="12"/>
          </p:nvPr>
        </p:nvSpPr>
        <p:spPr/>
        <p:txBody>
          <a:bodyPr/>
          <a:lstStyle/>
          <a:p>
            <a:fld id="{B6F15528-21DE-4FAA-801E-634DDDAF4B2B}" type="slidenum">
              <a:rPr lang="en-US" smtClean="0">
                <a:solidFill>
                  <a:schemeClr val="tx1"/>
                </a:solidFill>
              </a:rPr>
              <a:pPr/>
              <a:t>19</a:t>
            </a:fld>
            <a:endParaRPr lang="en-US" dirty="0">
              <a:solidFill>
                <a:schemeClr val="tx1"/>
              </a:solidFill>
            </a:endParaRPr>
          </a:p>
        </p:txBody>
      </p:sp>
    </p:spTree>
    <p:extLst>
      <p:ext uri="{BB962C8B-B14F-4D97-AF65-F5344CB8AC3E}">
        <p14:creationId xmlns:p14="http://schemas.microsoft.com/office/powerpoint/2010/main" val="135698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1937657" y="25454"/>
            <a:ext cx="5668412" cy="477054"/>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ABSTRACT</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24000" y="693842"/>
            <a:ext cx="7128821" cy="3509169"/>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With advancements in sensor technologies and machine learning,it is now possible to interact with electronic devices using intuitive hand movements and gestures.</a:t>
            </a:r>
          </a:p>
          <a:p>
            <a:pPr algn="just"/>
            <a:r>
              <a:rPr lang="en-US" dirty="0">
                <a:solidFill>
                  <a:schemeClr val="tx1"/>
                </a:solidFill>
                <a:latin typeface="Times New Roman" panose="02020603050405020304" pitchFamily="18" charset="0"/>
                <a:cs typeface="Times New Roman" panose="02020603050405020304" pitchFamily="18" charset="0"/>
              </a:rPr>
              <a:t>Our project aims to offer a  more natural and immersive way of adjusting audio levels wherein the users can increase or decrease the volume with their hands without the need of physical devices or buttons. It is implemented using various python libraries like OpenCV for hand detection, Mediapipe for hand tracking ,Pycaw for volume control, Numpy for performing computaions,etc.</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5DFDC82-A642-C6A3-7A4C-E6ECAB361781}"/>
              </a:ext>
            </a:extLst>
          </p:cNvPr>
          <p:cNvSpPr>
            <a:spLocks noGrp="1"/>
          </p:cNvSpPr>
          <p:nvPr>
            <p:ph type="sldNum" sz="quarter" idx="12"/>
          </p:nvPr>
        </p:nvSpPr>
        <p:spPr/>
        <p:txBody>
          <a:bodyPr/>
          <a:lstStyle/>
          <a:p>
            <a:fld id="{B6F15528-21DE-4FAA-801E-634DDDAF4B2B}" type="slidenum">
              <a:rPr lang="en-US" smtClean="0">
                <a:solidFill>
                  <a:schemeClr val="tx1"/>
                </a:solidFill>
              </a:rPr>
              <a:pPr/>
              <a:t>2</a:t>
            </a:fld>
            <a:endParaRPr lang="en-US" dirty="0">
              <a:solidFill>
                <a:schemeClr val="tx1"/>
              </a:solidFill>
            </a:endParaRPr>
          </a:p>
        </p:txBody>
      </p:sp>
    </p:spTree>
    <p:extLst>
      <p:ext uri="{BB962C8B-B14F-4D97-AF65-F5344CB8AC3E}">
        <p14:creationId xmlns:p14="http://schemas.microsoft.com/office/powerpoint/2010/main" val="588591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white"/>
                </a:solidFill>
                <a:latin typeface="Times New Roman" panose="02020603050405020304" pitchFamily="18" charset="0"/>
                <a:cs typeface="Times New Roman" panose="02020603050405020304" pitchFamily="18" charset="0"/>
              </a:rPr>
              <a:t>R</a:t>
            </a:r>
            <a:r>
              <a:rPr lang="en-IN" altLang="en-US" sz="2400" b="1" dirty="0">
                <a:solidFill>
                  <a:prstClr val="white"/>
                </a:solidFill>
                <a:latin typeface="Times New Roman" panose="02020603050405020304" pitchFamily="18" charset="0"/>
                <a:cs typeface="Times New Roman" panose="02020603050405020304" pitchFamily="18" charset="0"/>
              </a:rPr>
              <a:t>EFERENCES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56466" y="762000"/>
            <a:ext cx="7128821" cy="4419600"/>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[4] </a:t>
            </a:r>
            <a:r>
              <a:rPr lang="en-IN" b="0" i="0" dirty="0">
                <a:solidFill>
                  <a:srgbClr val="374151"/>
                </a:solidFill>
                <a:effectLst/>
                <a:latin typeface="Times New Roman" panose="02020603050405020304" pitchFamily="18" charset="0"/>
                <a:cs typeface="Times New Roman" panose="02020603050405020304" pitchFamily="18" charset="0"/>
              </a:rPr>
              <a:t>"Dynamic Hand Gesture Recognition for Volume Control in Smart Environments" by Brown, A., Wilson, B., &amp; Davis, P. in Proceedings of the IEEE International Conference on Intelligent Environments (IE), Singapore, July 2020</a:t>
            </a:r>
          </a:p>
          <a:p>
            <a:pPr algn="just"/>
            <a:endParaRPr lang="en-IN" dirty="0">
              <a:solidFill>
                <a:srgbClr val="374151"/>
              </a:solidFill>
              <a:latin typeface="Times New Roman" panose="02020603050405020304" pitchFamily="18" charset="0"/>
              <a:cs typeface="Times New Roman" panose="02020603050405020304" pitchFamily="18" charset="0"/>
            </a:endParaRPr>
          </a:p>
          <a:p>
            <a:pPr algn="just"/>
            <a:r>
              <a:rPr lang="en-IN" dirty="0">
                <a:solidFill>
                  <a:srgbClr val="374151"/>
                </a:solidFill>
                <a:latin typeface="Times New Roman" panose="02020603050405020304" pitchFamily="18" charset="0"/>
                <a:cs typeface="Times New Roman" panose="02020603050405020304" pitchFamily="18" charset="0"/>
              </a:rPr>
              <a:t>[5] </a:t>
            </a:r>
            <a:r>
              <a:rPr lang="en-US" b="0" i="0" dirty="0">
                <a:solidFill>
                  <a:srgbClr val="374151"/>
                </a:solidFill>
                <a:effectLst/>
                <a:latin typeface="Times New Roman" panose="02020603050405020304" pitchFamily="18" charset="0"/>
                <a:cs typeface="Times New Roman" panose="02020603050405020304" pitchFamily="18" charset="0"/>
              </a:rPr>
              <a:t>"Volume Control Using Hand Tracking and Machine Learning" in Proceedings of the IEEE International Conference on Image Processing (ICIP), Vancouver, BC, Canada, September 2018</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r>
              <a:rPr lang="en-US" dirty="0">
                <a:solidFill>
                  <a:srgbClr val="374151"/>
                </a:solidFill>
                <a:latin typeface="Times New Roman" panose="02020603050405020304" pitchFamily="18" charset="0"/>
                <a:cs typeface="Times New Roman" panose="02020603050405020304" pitchFamily="18" charset="0"/>
              </a:rPr>
              <a:t>[6] </a:t>
            </a:r>
            <a:r>
              <a:rPr lang="en-US" b="0" i="0" dirty="0">
                <a:solidFill>
                  <a:srgbClr val="374151"/>
                </a:solidFill>
                <a:effectLst/>
                <a:latin typeface="Times New Roman" panose="02020603050405020304" pitchFamily="18" charset="0"/>
                <a:cs typeface="Times New Roman" panose="02020603050405020304" pitchFamily="18" charset="0"/>
              </a:rPr>
              <a:t>"Real-time Hand Tracking and Gesture Recognition for Volume Control in Interactive Systems" IEEE Transactions on Human-Machine Systems, vol. 12, no. 2, pp. 567-578, June 2022.</a:t>
            </a:r>
            <a:endParaRPr lang="en-US" dirty="0">
              <a:solidFill>
                <a:srgbClr val="37415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C4D79697-2230-8570-9DA4-EEFB45332830}"/>
              </a:ext>
            </a:extLst>
          </p:cNvPr>
          <p:cNvSpPr>
            <a:spLocks noGrp="1"/>
          </p:cNvSpPr>
          <p:nvPr>
            <p:ph type="sldNum" sz="quarter" idx="12"/>
          </p:nvPr>
        </p:nvSpPr>
        <p:spPr/>
        <p:txBody>
          <a:bodyPr/>
          <a:lstStyle/>
          <a:p>
            <a:fld id="{B6F15528-21DE-4FAA-801E-634DDDAF4B2B}" type="slidenum">
              <a:rPr lang="en-US" smtClean="0">
                <a:solidFill>
                  <a:schemeClr val="tx1"/>
                </a:solidFill>
              </a:rPr>
              <a:pPr/>
              <a:t>20</a:t>
            </a:fld>
            <a:endParaRPr lang="en-US" dirty="0">
              <a:solidFill>
                <a:schemeClr val="tx1"/>
              </a:solidFill>
            </a:endParaRPr>
          </a:p>
        </p:txBody>
      </p:sp>
    </p:spTree>
    <p:extLst>
      <p:ext uri="{BB962C8B-B14F-4D97-AF65-F5344CB8AC3E}">
        <p14:creationId xmlns:p14="http://schemas.microsoft.com/office/powerpoint/2010/main" val="413052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white"/>
                </a:solidFill>
                <a:latin typeface="Times New Roman" panose="02020603050405020304" pitchFamily="18" charset="0"/>
                <a:cs typeface="Times New Roman" panose="02020603050405020304" pitchFamily="18" charset="0"/>
              </a:rPr>
              <a:t>R</a:t>
            </a:r>
            <a:r>
              <a:rPr lang="en-IN" altLang="en-US" sz="2400" b="1" dirty="0">
                <a:solidFill>
                  <a:prstClr val="white"/>
                </a:solidFill>
                <a:latin typeface="Times New Roman" panose="02020603050405020304" pitchFamily="18" charset="0"/>
                <a:cs typeface="Times New Roman" panose="02020603050405020304" pitchFamily="18" charset="0"/>
              </a:rPr>
              <a:t>EFERENCES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56466" y="990600"/>
            <a:ext cx="7128821" cy="3314700"/>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[7] </a:t>
            </a:r>
            <a:r>
              <a:rPr lang="en-US" b="0" i="0" dirty="0">
                <a:solidFill>
                  <a:srgbClr val="374151"/>
                </a:solidFill>
                <a:effectLst/>
                <a:latin typeface="Times New Roman" panose="02020603050405020304" pitchFamily="18" charset="0"/>
                <a:cs typeface="Times New Roman" panose="02020603050405020304" pitchFamily="18" charset="0"/>
              </a:rPr>
              <a:t>"Hand Tracking-Based Volume Control for Augmented Reality Applications" by Johnson, M., Smith, R., &amp; Davis, L. IEEE Access, vol. 6, pp. 23456-23467, April 2018.</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r>
              <a:rPr lang="en-US" dirty="0">
                <a:solidFill>
                  <a:srgbClr val="374151"/>
                </a:solidFill>
                <a:latin typeface="Times New Roman" panose="02020603050405020304" pitchFamily="18" charset="0"/>
                <a:cs typeface="Times New Roman" panose="02020603050405020304" pitchFamily="18" charset="0"/>
              </a:rPr>
              <a:t>[8] </a:t>
            </a:r>
            <a:r>
              <a:rPr lang="en-US" b="0" i="0" dirty="0">
                <a:solidFill>
                  <a:srgbClr val="374151"/>
                </a:solidFill>
                <a:effectLst/>
                <a:latin typeface="Times New Roman" panose="02020603050405020304" pitchFamily="18" charset="0"/>
                <a:cs typeface="Times New Roman" panose="02020603050405020304" pitchFamily="18" charset="0"/>
              </a:rPr>
              <a:t>"Hand Tracking for Gesture-Controlled Volume Adjustment in Smart Homes" by Brown, A., Wilson, B., &amp; Davis, P. in Proceedings of the IEEE International Conference on Consumer Electronics (ICCE), Las Vegas, NV, USA, January 2021</a:t>
            </a:r>
          </a:p>
          <a:p>
            <a:pPr algn="just"/>
            <a:endParaRPr lang="en-US" dirty="0">
              <a:solidFill>
                <a:srgbClr val="37415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7F75D91-2940-3FE5-1FF5-D86CA436990C}"/>
              </a:ext>
            </a:extLst>
          </p:cNvPr>
          <p:cNvSpPr>
            <a:spLocks noGrp="1"/>
          </p:cNvSpPr>
          <p:nvPr>
            <p:ph type="sldNum" sz="quarter" idx="12"/>
          </p:nvPr>
        </p:nvSpPr>
        <p:spPr/>
        <p:txBody>
          <a:bodyPr/>
          <a:lstStyle/>
          <a:p>
            <a:fld id="{B6F15528-21DE-4FAA-801E-634DDDAF4B2B}" type="slidenum">
              <a:rPr lang="en-US" smtClean="0">
                <a:solidFill>
                  <a:schemeClr val="tx1"/>
                </a:solidFill>
              </a:rPr>
              <a:pPr/>
              <a:t>21</a:t>
            </a:fld>
            <a:endParaRPr lang="en-US" dirty="0">
              <a:solidFill>
                <a:schemeClr val="tx1"/>
              </a:solidFill>
            </a:endParaRPr>
          </a:p>
        </p:txBody>
      </p:sp>
    </p:spTree>
    <p:extLst>
      <p:ext uri="{BB962C8B-B14F-4D97-AF65-F5344CB8AC3E}">
        <p14:creationId xmlns:p14="http://schemas.microsoft.com/office/powerpoint/2010/main" val="126681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62200" y="0"/>
            <a:ext cx="5517355" cy="461665"/>
          </a:xfrm>
          <a:prstGeom prst="rect">
            <a:avLst/>
          </a:prstGeom>
          <a:solidFill>
            <a:schemeClr val="accent5">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400" b="1" dirty="0">
                <a:solidFill>
                  <a:prstClr val="white"/>
                </a:solidFill>
                <a:latin typeface="Times New Roman" panose="02020603050405020304" pitchFamily="18" charset="0"/>
                <a:cs typeface="Times New Roman" panose="02020603050405020304" pitchFamily="18" charset="0"/>
              </a:rPr>
              <a:t>R</a:t>
            </a:r>
            <a:r>
              <a:rPr lang="en-IN" altLang="en-US" sz="2400" b="1" dirty="0">
                <a:solidFill>
                  <a:prstClr val="white"/>
                </a:solidFill>
                <a:latin typeface="Times New Roman" panose="02020603050405020304" pitchFamily="18" charset="0"/>
                <a:cs typeface="Times New Roman" panose="02020603050405020304" pitchFamily="18" charset="0"/>
              </a:rPr>
              <a:t>EFERENCES</a:t>
            </a:r>
            <a:endParaRPr kumimoji="0" lang="en-I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556466" y="1926996"/>
            <a:ext cx="7128821" cy="2171700"/>
          </a:xfrm>
        </p:spPr>
        <p:txBody>
          <a:bodyPr>
            <a:noAutofit/>
          </a:bodyPr>
          <a:lstStyle/>
          <a:p>
            <a:pPr algn="just"/>
            <a:r>
              <a:rPr lang="en-US" dirty="0">
                <a:solidFill>
                  <a:srgbClr val="374151"/>
                </a:solidFill>
                <a:latin typeface="Times New Roman" panose="02020603050405020304" pitchFamily="18" charset="0"/>
                <a:cs typeface="Times New Roman" panose="02020603050405020304" pitchFamily="18" charset="0"/>
              </a:rPr>
              <a:t>[9] </a:t>
            </a:r>
            <a:r>
              <a:rPr lang="en-IN" b="0" i="0" dirty="0">
                <a:solidFill>
                  <a:srgbClr val="374151"/>
                </a:solidFill>
                <a:effectLst/>
                <a:latin typeface="Times New Roman" panose="02020603050405020304" pitchFamily="18" charset="0"/>
                <a:cs typeface="Times New Roman" panose="02020603050405020304" pitchFamily="18" charset="0"/>
              </a:rPr>
              <a:t>"Dynamic Hand Gesture Recognition for Volume Control Using RGB-D Sensors," in Proceedings of the IEEE International Conference on Computer Vision and Pattern Recognition (CVPR), Salt Lake City, UT, USA, June 2019</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r>
              <a:rPr lang="en-US" dirty="0">
                <a:solidFill>
                  <a:srgbClr val="374151"/>
                </a:solidFill>
                <a:latin typeface="Times New Roman" panose="02020603050405020304" pitchFamily="18" charset="0"/>
                <a:cs typeface="Times New Roman" panose="02020603050405020304" pitchFamily="18" charset="0"/>
              </a:rPr>
              <a:t>[10] </a:t>
            </a:r>
            <a:r>
              <a:rPr lang="en-US" b="0" i="0" dirty="0">
                <a:solidFill>
                  <a:srgbClr val="374151"/>
                </a:solidFill>
                <a:effectLst/>
                <a:latin typeface="Times New Roman" panose="02020603050405020304" pitchFamily="18" charset="0"/>
                <a:cs typeface="Times New Roman" panose="02020603050405020304" pitchFamily="18" charset="0"/>
              </a:rPr>
              <a:t>"Hand Tracking-Based Volume Control System for Smart Environments," IEEE Systems Journal, vol. 9, no. 3, pp. 987-996, September 2021.</a:t>
            </a:r>
            <a:endParaRPr lang="en-US" dirty="0">
              <a:solidFill>
                <a:srgbClr val="37415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A9BF2C-CF60-BC90-B953-55DB18F6EBF4}"/>
              </a:ext>
            </a:extLst>
          </p:cNvPr>
          <p:cNvSpPr>
            <a:spLocks noGrp="1"/>
          </p:cNvSpPr>
          <p:nvPr>
            <p:ph type="sldNum" sz="quarter" idx="12"/>
          </p:nvPr>
        </p:nvSpPr>
        <p:spPr/>
        <p:txBody>
          <a:bodyPr/>
          <a:lstStyle/>
          <a:p>
            <a:fld id="{B6F15528-21DE-4FAA-801E-634DDDAF4B2B}" type="slidenum">
              <a:rPr lang="en-US" smtClean="0">
                <a:solidFill>
                  <a:schemeClr val="tx1"/>
                </a:solidFill>
              </a:rPr>
              <a:pPr/>
              <a:t>22</a:t>
            </a:fld>
            <a:endParaRPr lang="en-US" dirty="0">
              <a:solidFill>
                <a:schemeClr val="tx1"/>
              </a:solidFill>
            </a:endParaRPr>
          </a:p>
        </p:txBody>
      </p:sp>
    </p:spTree>
    <p:extLst>
      <p:ext uri="{BB962C8B-B14F-4D97-AF65-F5344CB8AC3E}">
        <p14:creationId xmlns:p14="http://schemas.microsoft.com/office/powerpoint/2010/main" val="46662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600200" y="801588"/>
            <a:ext cx="7128821" cy="2171700"/>
          </a:xfrm>
        </p:spPr>
        <p:txBody>
          <a:bodyPr>
            <a:noAutofit/>
          </a:bodyPr>
          <a:lstStyle/>
          <a:p>
            <a:pPr algn="just"/>
            <a:r>
              <a:rPr lang="en-US" dirty="0">
                <a:solidFill>
                  <a:srgbClr val="374151"/>
                </a:solidFill>
                <a:latin typeface="Times New Roman" panose="02020603050405020304" pitchFamily="18" charset="0"/>
                <a:cs typeface="Times New Roman" panose="02020603050405020304" pitchFamily="18" charset="0"/>
              </a:rPr>
              <a:t>                                       THANK YOU</a:t>
            </a:r>
          </a:p>
        </p:txBody>
      </p:sp>
      <p:sp>
        <p:nvSpPr>
          <p:cNvPr id="2" name="Slide Number Placeholder 1">
            <a:extLst>
              <a:ext uri="{FF2B5EF4-FFF2-40B4-BE49-F238E27FC236}">
                <a16:creationId xmlns:a16="http://schemas.microsoft.com/office/drawing/2014/main" id="{E6A9BF2C-CF60-BC90-B953-55DB18F6EBF4}"/>
              </a:ext>
            </a:extLst>
          </p:cNvPr>
          <p:cNvSpPr>
            <a:spLocks noGrp="1"/>
          </p:cNvSpPr>
          <p:nvPr>
            <p:ph type="sldNum" sz="quarter" idx="12"/>
          </p:nvPr>
        </p:nvSpPr>
        <p:spPr/>
        <p:txBody>
          <a:bodyPr/>
          <a:lstStyle/>
          <a:p>
            <a:r>
              <a:rPr lang="en-US" dirty="0">
                <a:solidFill>
                  <a:schemeClr val="tx1"/>
                </a:solidFill>
              </a:rPr>
              <a:t>25</a:t>
            </a:r>
          </a:p>
        </p:txBody>
      </p:sp>
    </p:spTree>
    <p:extLst>
      <p:ext uri="{BB962C8B-B14F-4D97-AF65-F5344CB8AC3E}">
        <p14:creationId xmlns:p14="http://schemas.microsoft.com/office/powerpoint/2010/main" val="131984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1883228" y="19606"/>
            <a:ext cx="6270171"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PROBLEM STATEMENT/ OBJECTIVES</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295400" y="2477116"/>
            <a:ext cx="7315200" cy="2895600"/>
          </a:xfrm>
        </p:spPr>
        <p:txBody>
          <a:bodyPr>
            <a:noAutofit/>
          </a:bodyPr>
          <a:lstStyle/>
          <a:p>
            <a:pPr algn="just"/>
            <a:r>
              <a:rPr lang="en-US" sz="2000" b="1" i="0" dirty="0">
                <a:solidFill>
                  <a:srgbClr val="4D5156"/>
                </a:solidFill>
                <a:latin typeface="Roboto"/>
                <a:ea typeface="Roboto"/>
                <a:cs typeface="Roboto"/>
                <a:sym typeface="Roboto"/>
              </a:rPr>
              <a:t> </a:t>
            </a:r>
          </a:p>
          <a:p>
            <a:pPr algn="just"/>
            <a:endParaRPr lang="en-US" dirty="0">
              <a:latin typeface="Times New Roman" panose="02020603050405020304" pitchFamily="18" charset="0"/>
              <a:cs typeface="Times New Roman" panose="02020603050405020304" pitchFamily="18" charset="0"/>
            </a:endParaRPr>
          </a:p>
          <a:p>
            <a:pPr algn="just"/>
            <a:r>
              <a:rPr lang="en-IN" b="1" dirty="0">
                <a:solidFill>
                  <a:schemeClr val="tx1"/>
                </a:solidFill>
                <a:latin typeface="Times New Roman" panose="02020603050405020304" pitchFamily="18" charset="0"/>
                <a:cs typeface="Times New Roman" panose="02020603050405020304" pitchFamily="18" charset="0"/>
              </a:rPr>
              <a:t>Problem Statement:</a:t>
            </a:r>
          </a:p>
          <a:p>
            <a:pPr algn="just"/>
            <a:r>
              <a:rPr lang="en-IN" dirty="0">
                <a:solidFill>
                  <a:schemeClr val="tx1"/>
                </a:solidFill>
                <a:latin typeface="Times New Roman" panose="02020603050405020304" pitchFamily="18" charset="0"/>
                <a:cs typeface="Times New Roman" panose="02020603050405020304" pitchFamily="18" charset="0"/>
              </a:rPr>
              <a:t>In the modern era, there is a growing demand for intuitive and natural ways of interacting with the technologies. An attempt has been made in this world to control audio levels of systems through simple hand movements using various python libraries like OpenCV, MediaPipe, Pycaw, Numpy ,etc without the need of using physical buttons or digital interfaces to control the volume.</a:t>
            </a:r>
          </a:p>
          <a:p>
            <a:pPr algn="just"/>
            <a:r>
              <a:rPr lang="en-IN" b="1" dirty="0">
                <a:solidFill>
                  <a:schemeClr val="tx1"/>
                </a:solidFill>
                <a:latin typeface="Times New Roman" panose="02020603050405020304" pitchFamily="18" charset="0"/>
                <a:cs typeface="Times New Roman" panose="02020603050405020304" pitchFamily="18" charset="0"/>
              </a:rPr>
              <a:t>Objectives:</a:t>
            </a:r>
          </a:p>
          <a:p>
            <a:pPr marL="342900" indent="-342900" algn="just">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 To retrieve the input image or video by using the live camera of the system.</a:t>
            </a:r>
          </a:p>
          <a:p>
            <a:pPr marL="342900" indent="-342900" algn="just">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 To deploy and implement the capturing of hand landmarks.</a:t>
            </a:r>
          </a:p>
          <a:p>
            <a:pPr marL="342900" indent="-342900" algn="just">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Detection and reception of hand gestures to control the volume.</a:t>
            </a:r>
          </a:p>
          <a:p>
            <a:pPr algn="just"/>
            <a:endParaRPr lang="en-IN"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solidFill>
                <a:schemeClr val="tx1"/>
              </a:solidFill>
            </a:endParaRPr>
          </a:p>
        </p:txBody>
      </p:sp>
      <p:sp>
        <p:nvSpPr>
          <p:cNvPr id="2" name="Slide Number Placeholder 1">
            <a:extLst>
              <a:ext uri="{FF2B5EF4-FFF2-40B4-BE49-F238E27FC236}">
                <a16:creationId xmlns:a16="http://schemas.microsoft.com/office/drawing/2014/main" id="{C89E4D98-17DF-05D3-CDF1-6F2ABBB85DB8}"/>
              </a:ext>
            </a:extLst>
          </p:cNvPr>
          <p:cNvSpPr>
            <a:spLocks noGrp="1"/>
          </p:cNvSpPr>
          <p:nvPr>
            <p:ph type="sldNum" sz="quarter" idx="12"/>
          </p:nvPr>
        </p:nvSpPr>
        <p:spPr/>
        <p:txBody>
          <a:bodyPr/>
          <a:lstStyle/>
          <a:p>
            <a:r>
              <a:rPr lang="en-US" dirty="0">
                <a:solidFill>
                  <a:schemeClr val="tx1"/>
                </a:solidFill>
              </a:rPr>
              <a:t>3</a:t>
            </a:r>
          </a:p>
        </p:txBody>
      </p:sp>
    </p:spTree>
    <p:extLst>
      <p:ext uri="{BB962C8B-B14F-4D97-AF65-F5344CB8AC3E}">
        <p14:creationId xmlns:p14="http://schemas.microsoft.com/office/powerpoint/2010/main" val="248678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332588" y="-19030"/>
            <a:ext cx="5517355" cy="461665"/>
          </a:xfrm>
          <a:prstGeom prst="rect">
            <a:avLst/>
          </a:prstGeom>
          <a:solidFill>
            <a:schemeClr val="accent5">
              <a:lumMod val="75000"/>
            </a:schemeClr>
          </a:solidFill>
        </p:spPr>
        <p:txBody>
          <a:bodyPr>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LITERATURE SURVEY</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4011" y="-7938"/>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 name="Table 6">
            <a:extLst>
              <a:ext uri="{FF2B5EF4-FFF2-40B4-BE49-F238E27FC236}">
                <a16:creationId xmlns:a16="http://schemas.microsoft.com/office/drawing/2014/main" id="{501B6902-4EA5-300C-3348-57834F1BC8A5}"/>
              </a:ext>
            </a:extLst>
          </p:cNvPr>
          <p:cNvGraphicFramePr>
            <a:graphicFrameLocks noGrp="1"/>
          </p:cNvGraphicFramePr>
          <p:nvPr>
            <p:extLst>
              <p:ext uri="{D42A27DB-BD31-4B8C-83A1-F6EECF244321}">
                <p14:modId xmlns:p14="http://schemas.microsoft.com/office/powerpoint/2010/main" val="682658420"/>
              </p:ext>
            </p:extLst>
          </p:nvPr>
        </p:nvGraphicFramePr>
        <p:xfrm>
          <a:off x="1371600" y="506847"/>
          <a:ext cx="7455569" cy="4968240"/>
        </p:xfrm>
        <a:graphic>
          <a:graphicData uri="http://schemas.openxmlformats.org/drawingml/2006/table">
            <a:tbl>
              <a:tblPr firstRow="1" bandRow="1">
                <a:tableStyleId>{5C22544A-7EE6-4342-B048-85BDC9FD1C3A}</a:tableStyleId>
              </a:tblPr>
              <a:tblGrid>
                <a:gridCol w="796285">
                  <a:extLst>
                    <a:ext uri="{9D8B030D-6E8A-4147-A177-3AD203B41FA5}">
                      <a16:colId xmlns:a16="http://schemas.microsoft.com/office/drawing/2014/main" val="1173252591"/>
                    </a:ext>
                  </a:extLst>
                </a:gridCol>
                <a:gridCol w="1438617">
                  <a:extLst>
                    <a:ext uri="{9D8B030D-6E8A-4147-A177-3AD203B41FA5}">
                      <a16:colId xmlns:a16="http://schemas.microsoft.com/office/drawing/2014/main" val="3045118029"/>
                    </a:ext>
                  </a:extLst>
                </a:gridCol>
                <a:gridCol w="1041698">
                  <a:extLst>
                    <a:ext uri="{9D8B030D-6E8A-4147-A177-3AD203B41FA5}">
                      <a16:colId xmlns:a16="http://schemas.microsoft.com/office/drawing/2014/main" val="3987393476"/>
                    </a:ext>
                  </a:extLst>
                </a:gridCol>
                <a:gridCol w="1804395">
                  <a:extLst>
                    <a:ext uri="{9D8B030D-6E8A-4147-A177-3AD203B41FA5}">
                      <a16:colId xmlns:a16="http://schemas.microsoft.com/office/drawing/2014/main" val="225106463"/>
                    </a:ext>
                  </a:extLst>
                </a:gridCol>
                <a:gridCol w="2374574">
                  <a:extLst>
                    <a:ext uri="{9D8B030D-6E8A-4147-A177-3AD203B41FA5}">
                      <a16:colId xmlns:a16="http://schemas.microsoft.com/office/drawing/2014/main" val="505714397"/>
                    </a:ext>
                  </a:extLst>
                </a:gridCol>
              </a:tblGrid>
              <a:tr h="609721">
                <a:tc>
                  <a:txBody>
                    <a:bodyPr/>
                    <a:lstStyle/>
                    <a:p>
                      <a:r>
                        <a:rPr lang="en-IN" dirty="0"/>
                        <a:t>SNO.</a:t>
                      </a:r>
                    </a:p>
                  </a:txBody>
                  <a:tcPr/>
                </a:tc>
                <a:tc>
                  <a:txBody>
                    <a:bodyPr/>
                    <a:lstStyle/>
                    <a:p>
                      <a:r>
                        <a:rPr lang="en-IN" dirty="0"/>
                        <a:t>TITLE AND YEAR</a:t>
                      </a:r>
                    </a:p>
                  </a:txBody>
                  <a:tcPr/>
                </a:tc>
                <a:tc>
                  <a:txBody>
                    <a:bodyPr/>
                    <a:lstStyle/>
                    <a:p>
                      <a:r>
                        <a:rPr lang="en-IN" dirty="0"/>
                        <a:t>AUTHOR</a:t>
                      </a:r>
                    </a:p>
                  </a:txBody>
                  <a:tcPr/>
                </a:tc>
                <a:tc>
                  <a:txBody>
                    <a:bodyPr/>
                    <a:lstStyle/>
                    <a:p>
                      <a:r>
                        <a:rPr lang="en-IN" dirty="0"/>
                        <a:t>METHODOLOGY</a:t>
                      </a:r>
                    </a:p>
                  </a:txBody>
                  <a:tcPr/>
                </a:tc>
                <a:tc>
                  <a:txBody>
                    <a:bodyPr/>
                    <a:lstStyle/>
                    <a:p>
                      <a:r>
                        <a:rPr lang="en-IN" dirty="0"/>
                        <a:t>REMARKS</a:t>
                      </a:r>
                    </a:p>
                  </a:txBody>
                  <a:tcPr/>
                </a:tc>
                <a:extLst>
                  <a:ext uri="{0D108BD9-81ED-4DB2-BD59-A6C34878D82A}">
                    <a16:rowId xmlns:a16="http://schemas.microsoft.com/office/drawing/2014/main" val="1236198794"/>
                  </a:ext>
                </a:extLst>
              </a:tr>
              <a:tr h="1268851">
                <a:tc>
                  <a:txBody>
                    <a:bodyPr/>
                    <a:lstStyle/>
                    <a:p>
                      <a:pPr algn="ctr"/>
                      <a:r>
                        <a:rPr lang="en-IN" sz="1400" dirty="0"/>
                        <a:t>1</a:t>
                      </a: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Hand Gesture Volume Control using Inertial Measurement Units (IMUs),2023</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Ethan Wilson and et.al</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Inertial Measurement Units (IMUs), motion tracking algorithms</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This publication makes use of the IMUs and motion tracking algorithms to </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capture and interpret hand movements to control volume.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51849699"/>
                  </a:ext>
                </a:extLst>
              </a:tr>
              <a:tr h="1277511">
                <a:tc>
                  <a:txBody>
                    <a:bodyPr/>
                    <a:lstStyle/>
                    <a:p>
                      <a:pPr algn="ctr"/>
                      <a:r>
                        <a:rPr lang="en-IN" sz="1400" dirty="0"/>
                        <a:t>2</a:t>
                      </a:r>
                    </a:p>
                  </a:txBody>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Smartphone-based Hand Gesture Volume Control for Mobile Devices,2023</a:t>
                      </a: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David Johnson and et.al</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Smartphone sensors (e.g., accelerometer, gyroscope),gesture recognition algorithms</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This publication presents a smartphone-based hand gesture volume control system designed for mobile devices</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2168926"/>
                  </a:ext>
                </a:extLst>
              </a:tr>
              <a:tr h="1509786">
                <a:tc>
                  <a:txBody>
                    <a:bodyPr/>
                    <a:lstStyle/>
                    <a:p>
                      <a:pPr algn="ctr"/>
                      <a:r>
                        <a:rPr lang="en-IN" sz="1400" dirty="0"/>
                        <a:t>3</a:t>
                      </a:r>
                    </a:p>
                  </a:txBody>
                  <a:tcPr/>
                </a:tc>
                <a:tc>
                  <a:txBody>
                    <a:bodyPr/>
                    <a:lstStyle/>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Fusion of Hand Pose Estimation and Gesture Recognition for Volume Control,2023</a:t>
                      </a: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l"/>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James Miller and et.al</a:t>
                      </a:r>
                      <a:endParaRPr lang="en-IN" sz="1400" dirty="0">
                        <a:latin typeface="Times New Roman" panose="02020603050405020304" pitchFamily="18" charset="0"/>
                        <a:cs typeface="Times New Roman" panose="02020603050405020304" pitchFamily="18" charset="0"/>
                      </a:endParaRPr>
                    </a:p>
                  </a:txBody>
                  <a:tcPr/>
                </a:tc>
                <a:tc>
                  <a:txBody>
                    <a:bodyPr/>
                    <a:lstStyle/>
                    <a:p>
                      <a:pPr algn="l" fontAlgn="ctr"/>
                      <a:r>
                        <a:rPr lang="fr-FR" sz="1400" b="0" i="0" kern="1200" dirty="0">
                          <a:solidFill>
                            <a:schemeClr val="dk1"/>
                          </a:solidFill>
                          <a:effectLst/>
                          <a:latin typeface="Times New Roman" panose="02020603050405020304" pitchFamily="18" charset="0"/>
                          <a:ea typeface="+mn-ea"/>
                          <a:cs typeface="Times New Roman" panose="02020603050405020304" pitchFamily="18" charset="0"/>
                        </a:rPr>
                        <a:t>Hand pose estimation algorithms, gesture recognition algorithms, fusion techniques.</a:t>
                      </a:r>
                      <a:endParaRPr lang="en-IN" sz="1400" dirty="0">
                        <a:latin typeface="Times New Roman" panose="02020603050405020304" pitchFamily="18" charset="0"/>
                        <a:cs typeface="Times New Roman" panose="02020603050405020304" pitchFamily="18" charset="0"/>
                      </a:endParaRPr>
                    </a:p>
                  </a:txBody>
                  <a:tcPr/>
                </a:tc>
                <a:tc>
                  <a:txBody>
                    <a:bodyPr/>
                    <a:lstStyle/>
                    <a:p>
                      <a:pPr algn="just"/>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This study presents a fusion approach that combines hand pose estimation and gesture recognition for volume control</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6842943"/>
                  </a:ext>
                </a:extLst>
              </a:tr>
            </a:tbl>
          </a:graphicData>
        </a:graphic>
      </p:graphicFrame>
      <p:sp>
        <p:nvSpPr>
          <p:cNvPr id="2" name="Slide Number Placeholder 1">
            <a:extLst>
              <a:ext uri="{FF2B5EF4-FFF2-40B4-BE49-F238E27FC236}">
                <a16:creationId xmlns:a16="http://schemas.microsoft.com/office/drawing/2014/main" id="{47BD7817-7F03-81C1-C08C-95B38FD755DB}"/>
              </a:ext>
            </a:extLst>
          </p:cNvPr>
          <p:cNvSpPr>
            <a:spLocks noGrp="1"/>
          </p:cNvSpPr>
          <p:nvPr>
            <p:ph type="sldNum" sz="quarter" idx="12"/>
          </p:nvPr>
        </p:nvSpPr>
        <p:spPr/>
        <p:txBody>
          <a:bodyPr/>
          <a:lstStyle/>
          <a:p>
            <a:fld id="{B6F15528-21DE-4FAA-801E-634DDDAF4B2B}" type="slidenum">
              <a:rPr lang="en-US" smtClean="0">
                <a:solidFill>
                  <a:schemeClr val="tx1"/>
                </a:solidFill>
              </a:rPr>
              <a:pPr/>
              <a:t>4</a:t>
            </a:fld>
            <a:endParaRPr lang="en-US" dirty="0">
              <a:solidFill>
                <a:schemeClr val="tx1"/>
              </a:solidFill>
            </a:endParaRPr>
          </a:p>
        </p:txBody>
      </p:sp>
    </p:spTree>
    <p:extLst>
      <p:ext uri="{BB962C8B-B14F-4D97-AF65-F5344CB8AC3E}">
        <p14:creationId xmlns:p14="http://schemas.microsoft.com/office/powerpoint/2010/main" val="97887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2299598" y="0"/>
            <a:ext cx="5517355" cy="461665"/>
          </a:xfrm>
          <a:prstGeom prst="rect">
            <a:avLst/>
          </a:prstGeom>
          <a:solidFill>
            <a:schemeClr val="accent5">
              <a:lumMod val="75000"/>
            </a:schemeClr>
          </a:solidFill>
        </p:spPr>
        <p:txBody>
          <a:bodyPr>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LITERATURE</a:t>
            </a:r>
            <a:r>
              <a:rPr lang="en-IN" altLang="en-US" sz="1400" b="1" dirty="0">
                <a:solidFill>
                  <a:schemeClr val="bg1"/>
                </a:solidFill>
                <a:latin typeface="Times New Roman" panose="02020603050405020304" pitchFamily="18" charset="0"/>
                <a:cs typeface="Times New Roman" panose="02020603050405020304" pitchFamily="18" charset="0"/>
              </a:rPr>
              <a:t> </a:t>
            </a:r>
            <a:r>
              <a:rPr lang="en-IN" altLang="en-US" sz="2400" b="1" dirty="0">
                <a:solidFill>
                  <a:schemeClr val="bg1"/>
                </a:solidFill>
                <a:latin typeface="Times New Roman" panose="02020603050405020304" pitchFamily="18" charset="0"/>
                <a:cs typeface="Times New Roman" panose="02020603050405020304" pitchFamily="18" charset="0"/>
              </a:rPr>
              <a:t>SURVEY</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7937"/>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 name="Table 6">
            <a:extLst>
              <a:ext uri="{FF2B5EF4-FFF2-40B4-BE49-F238E27FC236}">
                <a16:creationId xmlns:a16="http://schemas.microsoft.com/office/drawing/2014/main" id="{501B6902-4EA5-300C-3348-57834F1BC8A5}"/>
              </a:ext>
            </a:extLst>
          </p:cNvPr>
          <p:cNvGraphicFramePr>
            <a:graphicFrameLocks noGrp="1"/>
          </p:cNvGraphicFramePr>
          <p:nvPr>
            <p:extLst>
              <p:ext uri="{D42A27DB-BD31-4B8C-83A1-F6EECF244321}">
                <p14:modId xmlns:p14="http://schemas.microsoft.com/office/powerpoint/2010/main" val="813013349"/>
              </p:ext>
            </p:extLst>
          </p:nvPr>
        </p:nvGraphicFramePr>
        <p:xfrm>
          <a:off x="1133975" y="487343"/>
          <a:ext cx="7848600" cy="5070455"/>
        </p:xfrm>
        <a:graphic>
          <a:graphicData uri="http://schemas.openxmlformats.org/drawingml/2006/table">
            <a:tbl>
              <a:tblPr firstRow="1" bandRow="1">
                <a:tableStyleId>{5C22544A-7EE6-4342-B048-85BDC9FD1C3A}</a:tableStyleId>
              </a:tblPr>
              <a:tblGrid>
                <a:gridCol w="561039">
                  <a:extLst>
                    <a:ext uri="{9D8B030D-6E8A-4147-A177-3AD203B41FA5}">
                      <a16:colId xmlns:a16="http://schemas.microsoft.com/office/drawing/2014/main" val="1173252591"/>
                    </a:ext>
                  </a:extLst>
                </a:gridCol>
                <a:gridCol w="1877362">
                  <a:extLst>
                    <a:ext uri="{9D8B030D-6E8A-4147-A177-3AD203B41FA5}">
                      <a16:colId xmlns:a16="http://schemas.microsoft.com/office/drawing/2014/main" val="3045118029"/>
                    </a:ext>
                  </a:extLst>
                </a:gridCol>
                <a:gridCol w="1211326">
                  <a:extLst>
                    <a:ext uri="{9D8B030D-6E8A-4147-A177-3AD203B41FA5}">
                      <a16:colId xmlns:a16="http://schemas.microsoft.com/office/drawing/2014/main" val="3987393476"/>
                    </a:ext>
                  </a:extLst>
                </a:gridCol>
                <a:gridCol w="2109349">
                  <a:extLst>
                    <a:ext uri="{9D8B030D-6E8A-4147-A177-3AD203B41FA5}">
                      <a16:colId xmlns:a16="http://schemas.microsoft.com/office/drawing/2014/main" val="225106463"/>
                    </a:ext>
                  </a:extLst>
                </a:gridCol>
                <a:gridCol w="2089524">
                  <a:extLst>
                    <a:ext uri="{9D8B030D-6E8A-4147-A177-3AD203B41FA5}">
                      <a16:colId xmlns:a16="http://schemas.microsoft.com/office/drawing/2014/main" val="505714397"/>
                    </a:ext>
                  </a:extLst>
                </a:gridCol>
              </a:tblGrid>
              <a:tr h="587251">
                <a:tc>
                  <a:txBody>
                    <a:bodyPr/>
                    <a:lstStyle/>
                    <a:p>
                      <a:r>
                        <a:rPr lang="en-IN" sz="1600" dirty="0"/>
                        <a:t>SNO.</a:t>
                      </a:r>
                    </a:p>
                  </a:txBody>
                  <a:tcPr/>
                </a:tc>
                <a:tc>
                  <a:txBody>
                    <a:bodyPr/>
                    <a:lstStyle/>
                    <a:p>
                      <a:r>
                        <a:rPr lang="en-IN" dirty="0"/>
                        <a:t>TITLE AND YEAR</a:t>
                      </a:r>
                    </a:p>
                  </a:txBody>
                  <a:tcPr/>
                </a:tc>
                <a:tc>
                  <a:txBody>
                    <a:bodyPr/>
                    <a:lstStyle/>
                    <a:p>
                      <a:r>
                        <a:rPr lang="en-IN" dirty="0"/>
                        <a:t>AUTHOR</a:t>
                      </a:r>
                    </a:p>
                  </a:txBody>
                  <a:tcPr/>
                </a:tc>
                <a:tc>
                  <a:txBody>
                    <a:bodyPr/>
                    <a:lstStyle/>
                    <a:p>
                      <a:r>
                        <a:rPr lang="en-IN" dirty="0"/>
                        <a:t>METHODOLOGY</a:t>
                      </a:r>
                    </a:p>
                  </a:txBody>
                  <a:tcPr/>
                </a:tc>
                <a:tc>
                  <a:txBody>
                    <a:bodyPr/>
                    <a:lstStyle/>
                    <a:p>
                      <a:r>
                        <a:rPr lang="en-IN" dirty="0"/>
                        <a:t>REMARKS</a:t>
                      </a:r>
                    </a:p>
                  </a:txBody>
                  <a:tcPr/>
                </a:tc>
                <a:extLst>
                  <a:ext uri="{0D108BD9-81ED-4DB2-BD59-A6C34878D82A}">
                    <a16:rowId xmlns:a16="http://schemas.microsoft.com/office/drawing/2014/main" val="1236198794"/>
                  </a:ext>
                </a:extLst>
              </a:tr>
              <a:tr h="1008484">
                <a:tc>
                  <a:txBody>
                    <a:bodyPr/>
                    <a:lstStyle/>
                    <a:p>
                      <a:pPr algn="ctr"/>
                      <a:r>
                        <a:rPr lang="en-IN" sz="1400" dirty="0"/>
                        <a:t>4</a:t>
                      </a:r>
                    </a:p>
                  </a:txBody>
                  <a:tcPr/>
                </a:tc>
                <a:tc>
                  <a:txBody>
                    <a:bodyPr/>
                    <a:lstStyle/>
                    <a:p>
                      <a:r>
                        <a:rPr lang="en-US" sz="1400" b="0" i="0" kern="1200" dirty="0">
                          <a:solidFill>
                            <a:schemeClr val="dk1"/>
                          </a:solidFill>
                          <a:effectLst/>
                          <a:latin typeface="+mn-lt"/>
                          <a:ea typeface="+mn-ea"/>
                          <a:cs typeface="+mn-cs"/>
                        </a:rPr>
                        <a:t>Dynamic Hand Gesture Volume Control based on Hidden Markov Models (HMMs),2022</a:t>
                      </a:r>
                      <a:endParaRPr lang="en-IN" sz="1400" dirty="0"/>
                    </a:p>
                  </a:txBody>
                  <a:tcPr/>
                </a:tc>
                <a:tc>
                  <a:txBody>
                    <a:bodyPr/>
                    <a:lstStyle/>
                    <a:p>
                      <a:pPr algn="l"/>
                      <a:r>
                        <a:rPr lang="en-IN" sz="1400" b="0" i="0" kern="1200" dirty="0">
                          <a:solidFill>
                            <a:schemeClr val="dk1"/>
                          </a:solidFill>
                          <a:effectLst/>
                          <a:latin typeface="+mn-lt"/>
                          <a:ea typeface="+mn-ea"/>
                          <a:cs typeface="+mn-cs"/>
                        </a:rPr>
                        <a:t>Daniel Johnson and et.al</a:t>
                      </a:r>
                      <a:endParaRPr lang="en-IN" sz="1400" dirty="0"/>
                    </a:p>
                  </a:txBody>
                  <a:tcPr/>
                </a:tc>
                <a:tc>
                  <a:txBody>
                    <a:bodyPr/>
                    <a:lstStyle/>
                    <a:p>
                      <a:r>
                        <a:rPr lang="en-IN" sz="1400" b="0" i="0" kern="1200" dirty="0">
                          <a:solidFill>
                            <a:schemeClr val="dk1"/>
                          </a:solidFill>
                          <a:effectLst/>
                          <a:latin typeface="+mn-lt"/>
                          <a:ea typeface="+mn-ea"/>
                          <a:cs typeface="+mn-cs"/>
                        </a:rPr>
                        <a:t>Hidden Markov Models (HMMs), time-series analysis</a:t>
                      </a:r>
                      <a:endParaRPr lang="en-IN" sz="1400" dirty="0"/>
                    </a:p>
                  </a:txBody>
                  <a:tcPr/>
                </a:tc>
                <a:tc>
                  <a:txBody>
                    <a:bodyPr/>
                    <a:lstStyle/>
                    <a:p>
                      <a:pPr algn="just"/>
                      <a:r>
                        <a:rPr lang="en-US" sz="1400" b="0" i="0" kern="1200" dirty="0">
                          <a:solidFill>
                            <a:schemeClr val="dk1"/>
                          </a:solidFill>
                          <a:effectLst/>
                          <a:latin typeface="+mn-lt"/>
                          <a:ea typeface="+mn-ea"/>
                          <a:cs typeface="+mn-cs"/>
                        </a:rPr>
                        <a:t>The gesture volume control is based on Hidden Markov Models (HMMs). </a:t>
                      </a:r>
                      <a:endParaRPr lang="en-IN" sz="1400" dirty="0"/>
                    </a:p>
                  </a:txBody>
                  <a:tcPr/>
                </a:tc>
                <a:extLst>
                  <a:ext uri="{0D108BD9-81ED-4DB2-BD59-A6C34878D82A}">
                    <a16:rowId xmlns:a16="http://schemas.microsoft.com/office/drawing/2014/main" val="4251849699"/>
                  </a:ext>
                </a:extLst>
              </a:tr>
              <a:tr h="1123045">
                <a:tc>
                  <a:txBody>
                    <a:bodyPr/>
                    <a:lstStyle/>
                    <a:p>
                      <a:pPr algn="ctr"/>
                      <a:r>
                        <a:rPr lang="en-IN" sz="1400" dirty="0"/>
                        <a:t>5</a:t>
                      </a:r>
                    </a:p>
                  </a:txBody>
                  <a:tcPr/>
                </a:tc>
                <a:tc>
                  <a:txBody>
                    <a:bodyPr/>
                    <a:lstStyle/>
                    <a:p>
                      <a:pPr algn="l"/>
                      <a:r>
                        <a:rPr lang="en-US" sz="1400" b="0" i="0" kern="1200" dirty="0">
                          <a:solidFill>
                            <a:schemeClr val="dk1"/>
                          </a:solidFill>
                          <a:effectLst/>
                          <a:latin typeface="+mn-lt"/>
                          <a:ea typeface="+mn-ea"/>
                          <a:cs typeface="+mn-cs"/>
                        </a:rPr>
                        <a:t>Electromyography-based Hand Gesture Volume Control: A Feasibility Study</a:t>
                      </a:r>
                      <a:r>
                        <a:rPr lang="en-IN" sz="1400" b="0" i="0" kern="1200" dirty="0">
                          <a:solidFill>
                            <a:schemeClr val="dk1"/>
                          </a:solidFill>
                          <a:effectLst/>
                          <a:latin typeface="+mn-lt"/>
                          <a:ea typeface="+mn-ea"/>
                          <a:cs typeface="+mn-cs"/>
                        </a:rPr>
                        <a:t>, 2022</a:t>
                      </a:r>
                      <a:endParaRPr lang="en-US" sz="1400" b="0" i="0" kern="1200" dirty="0">
                        <a:solidFill>
                          <a:schemeClr val="dk1"/>
                        </a:solidFill>
                        <a:effectLst/>
                        <a:latin typeface="+mn-lt"/>
                        <a:ea typeface="+mn-ea"/>
                        <a:cs typeface="+mn-cs"/>
                      </a:endParaRPr>
                    </a:p>
                  </a:txBody>
                  <a:tcPr/>
                </a:tc>
                <a:tc>
                  <a:txBody>
                    <a:bodyPr/>
                    <a:lstStyle/>
                    <a:p>
                      <a:pPr algn="l"/>
                      <a:r>
                        <a:rPr lang="en-IN" sz="1400" b="0" i="0" kern="1200" dirty="0">
                          <a:solidFill>
                            <a:schemeClr val="dk1"/>
                          </a:solidFill>
                          <a:effectLst/>
                          <a:latin typeface="+mn-lt"/>
                          <a:ea typeface="+mn-ea"/>
                          <a:cs typeface="+mn-cs"/>
                        </a:rPr>
                        <a:t>Laura Davis and et.al</a:t>
                      </a:r>
                      <a:endParaRPr lang="en-IN" sz="1400" dirty="0"/>
                    </a:p>
                  </a:txBody>
                  <a:tcPr/>
                </a:tc>
                <a:tc>
                  <a:txBody>
                    <a:bodyPr/>
                    <a:lstStyle/>
                    <a:p>
                      <a:pPr algn="l"/>
                      <a:r>
                        <a:rPr lang="en-IN" sz="1400" b="0" i="0" kern="1200" dirty="0">
                          <a:solidFill>
                            <a:schemeClr val="dk1"/>
                          </a:solidFill>
                          <a:effectLst/>
                          <a:latin typeface="+mn-lt"/>
                          <a:ea typeface="+mn-ea"/>
                          <a:cs typeface="+mn-cs"/>
                        </a:rPr>
                        <a:t>Electromyography (EMG) sensors, signal processing techniques</a:t>
                      </a:r>
                      <a:endParaRPr lang="en-IN" sz="1400" dirty="0"/>
                    </a:p>
                  </a:txBody>
                  <a:tcPr/>
                </a:tc>
                <a:tc>
                  <a:txBody>
                    <a:bodyPr/>
                    <a:lstStyle/>
                    <a:p>
                      <a:pPr algn="just"/>
                      <a:r>
                        <a:rPr lang="en-US" sz="1400" b="0" i="0" kern="1200" dirty="0">
                          <a:solidFill>
                            <a:schemeClr val="dk1"/>
                          </a:solidFill>
                          <a:effectLst/>
                          <a:latin typeface="+mn-lt"/>
                          <a:ea typeface="+mn-ea"/>
                          <a:cs typeface="+mn-cs"/>
                        </a:rPr>
                        <a:t>This publication focuses on the feasibility of using electromyography (EMG) sensors for hand gesture volume control. </a:t>
                      </a:r>
                      <a:endParaRPr lang="en-IN" sz="1400" dirty="0"/>
                    </a:p>
                  </a:txBody>
                  <a:tcPr/>
                </a:tc>
                <a:extLst>
                  <a:ext uri="{0D108BD9-81ED-4DB2-BD59-A6C34878D82A}">
                    <a16:rowId xmlns:a16="http://schemas.microsoft.com/office/drawing/2014/main" val="2072168926"/>
                  </a:ext>
                </a:extLst>
              </a:tr>
              <a:tr h="1123045">
                <a:tc>
                  <a:txBody>
                    <a:bodyPr/>
                    <a:lstStyle/>
                    <a:p>
                      <a:pPr algn="ctr"/>
                      <a:r>
                        <a:rPr lang="en-IN"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Real-time Hand Gesture Volume Control using Depth Sensing Cameras, 2022</a:t>
                      </a:r>
                      <a:endParaRPr lang="en-I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Mark Anderson and et.al</a:t>
                      </a:r>
                      <a:endParaRPr lang="en-IN" sz="1400" dirty="0"/>
                    </a:p>
                  </a:txBody>
                  <a:tcPr/>
                </a:tc>
                <a:tc>
                  <a:txBody>
                    <a:bodyPr/>
                    <a:lstStyle/>
                    <a:p>
                      <a:pPr algn="l" fontAlgn="ctr"/>
                      <a:r>
                        <a:rPr lang="en-US" sz="1400" b="0" i="0" kern="1200" dirty="0">
                          <a:solidFill>
                            <a:schemeClr val="dk1"/>
                          </a:solidFill>
                          <a:effectLst/>
                          <a:latin typeface="+mn-lt"/>
                          <a:ea typeface="+mn-ea"/>
                          <a:cs typeface="+mn-cs"/>
                        </a:rPr>
                        <a:t>Depth sensing cameras, specifically Microsoft Kinect or Intel RealSense cameras</a:t>
                      </a:r>
                      <a:endParaRPr lang="en-IN" sz="1400" dirty="0"/>
                    </a:p>
                  </a:txBody>
                  <a:tcPr/>
                </a:tc>
                <a:tc>
                  <a:txBody>
                    <a:bodyPr/>
                    <a:lstStyle/>
                    <a:p>
                      <a:pPr algn="just"/>
                      <a:r>
                        <a:rPr lang="en-US" sz="1400" b="0" i="0" kern="1200" dirty="0">
                          <a:solidFill>
                            <a:schemeClr val="dk1"/>
                          </a:solidFill>
                          <a:effectLst/>
                          <a:latin typeface="+mn-lt"/>
                          <a:ea typeface="+mn-ea"/>
                          <a:cs typeface="+mn-cs"/>
                        </a:rPr>
                        <a:t>The authors present a real-time hand gesture volume control system utilizing depth sensing cameras.</a:t>
                      </a:r>
                      <a:endParaRPr lang="en-IN" sz="1400" dirty="0"/>
                    </a:p>
                  </a:txBody>
                  <a:tcPr/>
                </a:tc>
                <a:extLst>
                  <a:ext uri="{0D108BD9-81ED-4DB2-BD59-A6C34878D82A}">
                    <a16:rowId xmlns:a16="http://schemas.microsoft.com/office/drawing/2014/main" val="3796842943"/>
                  </a:ext>
                </a:extLst>
              </a:tr>
              <a:tr h="536617">
                <a:tc>
                  <a:txBody>
                    <a:bodyPr/>
                    <a:lstStyle/>
                    <a:p>
                      <a:pPr algn="ctr"/>
                      <a:r>
                        <a:rPr lang="en-IN" sz="1400" dirty="0"/>
                        <a:t>7</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Machine Learning Approaches for Hand Gesture-based Volume Adjustment</a:t>
                      </a:r>
                      <a:r>
                        <a:rPr lang="en-IN" sz="1400" b="0" i="0" kern="1200" dirty="0">
                          <a:solidFill>
                            <a:schemeClr val="dk1"/>
                          </a:solidFill>
                          <a:effectLst/>
                          <a:latin typeface="+mn-lt"/>
                          <a:ea typeface="+mn-ea"/>
                          <a:cs typeface="+mn-cs"/>
                        </a:rPr>
                        <a:t>,2020</a:t>
                      </a:r>
                      <a:endParaRPr lang="en-US" sz="14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Robert Garcia and et.al</a:t>
                      </a:r>
                      <a:endParaRPr lang="en-IN" sz="1400" dirty="0"/>
                    </a:p>
                  </a:txBody>
                  <a:tcPr/>
                </a:tc>
                <a:tc>
                  <a:txBody>
                    <a:bodyPr/>
                    <a:lstStyle/>
                    <a:p>
                      <a:pPr algn="l" fontAlgn="ctr"/>
                      <a:r>
                        <a:rPr lang="en-US" sz="1400" b="0" i="0" kern="1200" dirty="0">
                          <a:solidFill>
                            <a:schemeClr val="dk1"/>
                          </a:solidFill>
                          <a:effectLst/>
                          <a:latin typeface="+mn-lt"/>
                          <a:ea typeface="+mn-ea"/>
                          <a:cs typeface="+mn-cs"/>
                        </a:rPr>
                        <a:t>Machine learning algorithms, including decision trees, random forests, and support vector machines (SVMs)</a:t>
                      </a:r>
                      <a:endParaRPr lang="en-IN" sz="1400" dirty="0"/>
                    </a:p>
                  </a:txBody>
                  <a:tcPr/>
                </a:tc>
                <a:tc>
                  <a:txBody>
                    <a:bodyPr/>
                    <a:lstStyle/>
                    <a:p>
                      <a:pPr algn="just"/>
                      <a:r>
                        <a:rPr lang="en-US" sz="1400" b="0" i="0" kern="1200" dirty="0">
                          <a:solidFill>
                            <a:schemeClr val="dk1"/>
                          </a:solidFill>
                          <a:effectLst/>
                          <a:latin typeface="+mn-lt"/>
                          <a:ea typeface="+mn-ea"/>
                          <a:cs typeface="+mn-cs"/>
                        </a:rPr>
                        <a:t>This study explores various machine learning approaches for hand gesture volume control. </a:t>
                      </a:r>
                      <a:endParaRPr lang="en-IN" sz="1400" dirty="0"/>
                    </a:p>
                  </a:txBody>
                  <a:tcPr/>
                </a:tc>
                <a:extLst>
                  <a:ext uri="{0D108BD9-81ED-4DB2-BD59-A6C34878D82A}">
                    <a16:rowId xmlns:a16="http://schemas.microsoft.com/office/drawing/2014/main" val="2116154696"/>
                  </a:ext>
                </a:extLst>
              </a:tr>
            </a:tbl>
          </a:graphicData>
        </a:graphic>
      </p:graphicFrame>
      <p:sp>
        <p:nvSpPr>
          <p:cNvPr id="2" name="Slide Number Placeholder 1">
            <a:extLst>
              <a:ext uri="{FF2B5EF4-FFF2-40B4-BE49-F238E27FC236}">
                <a16:creationId xmlns:a16="http://schemas.microsoft.com/office/drawing/2014/main" id="{A13176F5-6E11-128C-BD48-62B6B2700677}"/>
              </a:ext>
            </a:extLst>
          </p:cNvPr>
          <p:cNvSpPr>
            <a:spLocks noGrp="1"/>
          </p:cNvSpPr>
          <p:nvPr>
            <p:ph type="sldNum" sz="quarter" idx="12"/>
          </p:nvPr>
        </p:nvSpPr>
        <p:spPr/>
        <p:txBody>
          <a:bodyPr/>
          <a:lstStyle/>
          <a:p>
            <a:fld id="{B6F15528-21DE-4FAA-801E-634DDDAF4B2B}" type="slidenum">
              <a:rPr lang="en-US" smtClean="0">
                <a:solidFill>
                  <a:schemeClr val="tx1"/>
                </a:solidFill>
              </a:rPr>
              <a:pPr/>
              <a:t>5</a:t>
            </a:fld>
            <a:endParaRPr lang="en-US" dirty="0">
              <a:solidFill>
                <a:schemeClr val="tx1"/>
              </a:solidFill>
            </a:endParaRPr>
          </a:p>
        </p:txBody>
      </p:sp>
    </p:spTree>
    <p:extLst>
      <p:ext uri="{BB962C8B-B14F-4D97-AF65-F5344CB8AC3E}">
        <p14:creationId xmlns:p14="http://schemas.microsoft.com/office/powerpoint/2010/main" val="279822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PROPOSED METHODOLOGY </a:t>
            </a:r>
          </a:p>
        </p:txBody>
      </p:sp>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sz="2000"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4592251A-9224-DA51-A119-43A57DC5F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297928"/>
            <a:ext cx="7115175" cy="3687808"/>
          </a:xfrm>
          <a:prstGeom prst="rect">
            <a:avLst/>
          </a:prstGeom>
        </p:spPr>
      </p:pic>
      <p:sp>
        <p:nvSpPr>
          <p:cNvPr id="2" name="TextBox 1">
            <a:extLst>
              <a:ext uri="{FF2B5EF4-FFF2-40B4-BE49-F238E27FC236}">
                <a16:creationId xmlns:a16="http://schemas.microsoft.com/office/drawing/2014/main" id="{2936EB6C-8275-E6FD-7E29-AC4A1177ED06}"/>
              </a:ext>
            </a:extLst>
          </p:cNvPr>
          <p:cNvSpPr txBox="1"/>
          <p:nvPr/>
        </p:nvSpPr>
        <p:spPr>
          <a:xfrm>
            <a:off x="1676400" y="914400"/>
            <a:ext cx="566841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Block Diagram:</a:t>
            </a:r>
            <a:endParaRPr lang="en-IN" sz="2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3648CD3-207F-F39D-6314-724438C3507B}"/>
              </a:ext>
            </a:extLst>
          </p:cNvPr>
          <p:cNvSpPr>
            <a:spLocks noGrp="1"/>
          </p:cNvSpPr>
          <p:nvPr>
            <p:ph type="sldNum" sz="quarter" idx="12"/>
          </p:nvPr>
        </p:nvSpPr>
        <p:spPr/>
        <p:txBody>
          <a:bodyPr/>
          <a:lstStyle/>
          <a:p>
            <a:fld id="{B6F15528-21DE-4FAA-801E-634DDDAF4B2B}"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103669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9071DA6-79DB-A573-DF34-DD6350878EC5}"/>
                  </a:ext>
                </a:extLst>
              </p14:cNvPr>
              <p14:cNvContentPartPr/>
              <p14:nvPr/>
            </p14:nvContentPartPr>
            <p14:xfrm>
              <a:off x="6899568" y="535968"/>
              <a:ext cx="556920" cy="2451960"/>
            </p14:xfrm>
          </p:contentPart>
        </mc:Choice>
        <mc:Fallback xmlns="">
          <p:pic>
            <p:nvPicPr>
              <p:cNvPr id="10" name="Ink 9">
                <a:extLst>
                  <a:ext uri="{FF2B5EF4-FFF2-40B4-BE49-F238E27FC236}">
                    <a16:creationId xmlns:a16="http://schemas.microsoft.com/office/drawing/2014/main" id="{F9071DA6-79DB-A573-DF34-DD6350878EC5}"/>
                  </a:ext>
                </a:extLst>
              </p:cNvPr>
              <p:cNvPicPr/>
              <p:nvPr/>
            </p:nvPicPr>
            <p:blipFill>
              <a:blip r:embed="rId6"/>
              <a:stretch>
                <a:fillRect/>
              </a:stretch>
            </p:blipFill>
            <p:spPr>
              <a:xfrm>
                <a:off x="6890928" y="526968"/>
                <a:ext cx="574560" cy="246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0A3CCB0-C495-2B77-6840-211D2D6A5DAE}"/>
                  </a:ext>
                </a:extLst>
              </p14:cNvPr>
              <p14:cNvContentPartPr/>
              <p14:nvPr/>
            </p14:nvContentPartPr>
            <p14:xfrm>
              <a:off x="6899568" y="672768"/>
              <a:ext cx="801360" cy="2171880"/>
            </p14:xfrm>
          </p:contentPart>
        </mc:Choice>
        <mc:Fallback xmlns="">
          <p:pic>
            <p:nvPicPr>
              <p:cNvPr id="11" name="Ink 10">
                <a:extLst>
                  <a:ext uri="{FF2B5EF4-FFF2-40B4-BE49-F238E27FC236}">
                    <a16:creationId xmlns:a16="http://schemas.microsoft.com/office/drawing/2014/main" id="{90A3CCB0-C495-2B77-6840-211D2D6A5DAE}"/>
                  </a:ext>
                </a:extLst>
              </p:cNvPr>
              <p:cNvPicPr/>
              <p:nvPr/>
            </p:nvPicPr>
            <p:blipFill>
              <a:blip r:embed="rId8"/>
              <a:stretch>
                <a:fillRect/>
              </a:stretch>
            </p:blipFill>
            <p:spPr>
              <a:xfrm>
                <a:off x="6890568" y="664128"/>
                <a:ext cx="819000" cy="218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DB60489-EF74-3E67-F904-18988A2576B2}"/>
                  </a:ext>
                </a:extLst>
              </p14:cNvPr>
              <p14:cNvContentPartPr/>
              <p14:nvPr/>
            </p14:nvContentPartPr>
            <p14:xfrm>
              <a:off x="7153987" y="1680647"/>
              <a:ext cx="77040" cy="453600"/>
            </p14:xfrm>
          </p:contentPart>
        </mc:Choice>
        <mc:Fallback xmlns="">
          <p:pic>
            <p:nvPicPr>
              <p:cNvPr id="14" name="Ink 13">
                <a:extLst>
                  <a:ext uri="{FF2B5EF4-FFF2-40B4-BE49-F238E27FC236}">
                    <a16:creationId xmlns:a16="http://schemas.microsoft.com/office/drawing/2014/main" id="{5DB60489-EF74-3E67-F904-18988A2576B2}"/>
                  </a:ext>
                </a:extLst>
              </p:cNvPr>
              <p:cNvPicPr/>
              <p:nvPr/>
            </p:nvPicPr>
            <p:blipFill>
              <a:blip r:embed="rId10"/>
              <a:stretch>
                <a:fillRect/>
              </a:stretch>
            </p:blipFill>
            <p:spPr>
              <a:xfrm>
                <a:off x="7145347" y="1671647"/>
                <a:ext cx="946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FAC5F9B-EB15-DD43-EF1F-21E8739A9DE8}"/>
                  </a:ext>
                </a:extLst>
              </p14:cNvPr>
              <p14:cNvContentPartPr/>
              <p14:nvPr/>
            </p14:nvContentPartPr>
            <p14:xfrm>
              <a:off x="6984067" y="2058647"/>
              <a:ext cx="157320" cy="943200"/>
            </p14:xfrm>
          </p:contentPart>
        </mc:Choice>
        <mc:Fallback xmlns="">
          <p:pic>
            <p:nvPicPr>
              <p:cNvPr id="15" name="Ink 14">
                <a:extLst>
                  <a:ext uri="{FF2B5EF4-FFF2-40B4-BE49-F238E27FC236}">
                    <a16:creationId xmlns:a16="http://schemas.microsoft.com/office/drawing/2014/main" id="{4FAC5F9B-EB15-DD43-EF1F-21E8739A9DE8}"/>
                  </a:ext>
                </a:extLst>
              </p:cNvPr>
              <p:cNvPicPr/>
              <p:nvPr/>
            </p:nvPicPr>
            <p:blipFill>
              <a:blip r:embed="rId12"/>
              <a:stretch>
                <a:fillRect/>
              </a:stretch>
            </p:blipFill>
            <p:spPr>
              <a:xfrm>
                <a:off x="6975427" y="2049647"/>
                <a:ext cx="1749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A27C210-636B-4C31-703F-E3E2E28D7B1C}"/>
                  </a:ext>
                </a:extLst>
              </p14:cNvPr>
              <p14:cNvContentPartPr/>
              <p14:nvPr/>
            </p14:nvContentPartPr>
            <p14:xfrm>
              <a:off x="6866347" y="900527"/>
              <a:ext cx="101880" cy="1697400"/>
            </p14:xfrm>
          </p:contentPart>
        </mc:Choice>
        <mc:Fallback xmlns="">
          <p:pic>
            <p:nvPicPr>
              <p:cNvPr id="16" name="Ink 15">
                <a:extLst>
                  <a:ext uri="{FF2B5EF4-FFF2-40B4-BE49-F238E27FC236}">
                    <a16:creationId xmlns:a16="http://schemas.microsoft.com/office/drawing/2014/main" id="{8A27C210-636B-4C31-703F-E3E2E28D7B1C}"/>
                  </a:ext>
                </a:extLst>
              </p:cNvPr>
              <p:cNvPicPr/>
              <p:nvPr/>
            </p:nvPicPr>
            <p:blipFill>
              <a:blip r:embed="rId14"/>
              <a:stretch>
                <a:fillRect/>
              </a:stretch>
            </p:blipFill>
            <p:spPr>
              <a:xfrm>
                <a:off x="6803347" y="837887"/>
                <a:ext cx="227520" cy="182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32FF3D6C-EB59-C20F-F508-C9F1503BFF86}"/>
                  </a:ext>
                </a:extLst>
              </p14:cNvPr>
              <p14:cNvContentPartPr/>
              <p14:nvPr/>
            </p14:nvContentPartPr>
            <p14:xfrm>
              <a:off x="6895507" y="540487"/>
              <a:ext cx="83160" cy="779040"/>
            </p14:xfrm>
          </p:contentPart>
        </mc:Choice>
        <mc:Fallback xmlns="">
          <p:pic>
            <p:nvPicPr>
              <p:cNvPr id="17" name="Ink 16">
                <a:extLst>
                  <a:ext uri="{FF2B5EF4-FFF2-40B4-BE49-F238E27FC236}">
                    <a16:creationId xmlns:a16="http://schemas.microsoft.com/office/drawing/2014/main" id="{32FF3D6C-EB59-C20F-F508-C9F1503BFF86}"/>
                  </a:ext>
                </a:extLst>
              </p:cNvPr>
              <p:cNvPicPr/>
              <p:nvPr/>
            </p:nvPicPr>
            <p:blipFill>
              <a:blip r:embed="rId16"/>
              <a:stretch>
                <a:fillRect/>
              </a:stretch>
            </p:blipFill>
            <p:spPr>
              <a:xfrm>
                <a:off x="6832507" y="477487"/>
                <a:ext cx="208800" cy="904680"/>
              </a:xfrm>
              <a:prstGeom prst="rect">
                <a:avLst/>
              </a:prstGeom>
            </p:spPr>
          </p:pic>
        </mc:Fallback>
      </mc:AlternateContent>
      <p:pic>
        <p:nvPicPr>
          <p:cNvPr id="4" name="Picture 3">
            <a:extLst>
              <a:ext uri="{FF2B5EF4-FFF2-40B4-BE49-F238E27FC236}">
                <a16:creationId xmlns:a16="http://schemas.microsoft.com/office/drawing/2014/main" id="{409A7036-B21C-BF07-34F9-C21A030779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5550" y="483922"/>
            <a:ext cx="4261500" cy="5130564"/>
          </a:xfrm>
          <a:prstGeom prst="rect">
            <a:avLst/>
          </a:prstGeom>
        </p:spPr>
      </p:pic>
      <p:sp>
        <p:nvSpPr>
          <p:cNvPr id="2" name="Slide Number Placeholder 1">
            <a:extLst>
              <a:ext uri="{FF2B5EF4-FFF2-40B4-BE49-F238E27FC236}">
                <a16:creationId xmlns:a16="http://schemas.microsoft.com/office/drawing/2014/main" id="{4FC5C96E-E9F6-0188-8C27-FD611047189C}"/>
              </a:ext>
            </a:extLst>
          </p:cNvPr>
          <p:cNvSpPr>
            <a:spLocks noGrp="1"/>
          </p:cNvSpPr>
          <p:nvPr>
            <p:ph type="sldNum" sz="quarter" idx="12"/>
          </p:nvPr>
        </p:nvSpPr>
        <p:spPr/>
        <p:txBody>
          <a:bodyPr/>
          <a:lstStyle/>
          <a:p>
            <a:fld id="{B6F15528-21DE-4FAA-801E-634DDDAF4B2B}" type="slidenum">
              <a:rPr lang="en-US" smtClean="0">
                <a:solidFill>
                  <a:schemeClr val="tx1"/>
                </a:solidFill>
              </a:rPr>
              <a:pPr/>
              <a:t>7</a:t>
            </a:fld>
            <a:endParaRPr lang="en-US" dirty="0">
              <a:solidFill>
                <a:schemeClr val="tx1"/>
              </a:solidFill>
            </a:endParaRPr>
          </a:p>
        </p:txBody>
      </p:sp>
      <p:sp>
        <p:nvSpPr>
          <p:cNvPr id="3" name="Text Box 12">
            <a:extLst>
              <a:ext uri="{FF2B5EF4-FFF2-40B4-BE49-F238E27FC236}">
                <a16:creationId xmlns:a16="http://schemas.microsoft.com/office/drawing/2014/main" id="{EDF60701-AF42-034D-EE34-4F8FF9DE2A2E}"/>
              </a:ext>
            </a:extLst>
          </p:cNvPr>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FLOW CHART </a:t>
            </a:r>
          </a:p>
        </p:txBody>
      </p:sp>
      <p:grpSp>
        <p:nvGrpSpPr>
          <p:cNvPr id="35" name="Group 34">
            <a:extLst>
              <a:ext uri="{FF2B5EF4-FFF2-40B4-BE49-F238E27FC236}">
                <a16:creationId xmlns:a16="http://schemas.microsoft.com/office/drawing/2014/main" id="{0B11DEF9-7649-1C1A-D42B-6F9EF31E91FF}"/>
              </a:ext>
            </a:extLst>
          </p:cNvPr>
          <p:cNvGrpSpPr/>
          <p:nvPr/>
        </p:nvGrpSpPr>
        <p:grpSpPr>
          <a:xfrm>
            <a:off x="2485104" y="569448"/>
            <a:ext cx="270360" cy="4978440"/>
            <a:chOff x="2485104" y="569448"/>
            <a:chExt cx="270360" cy="4978440"/>
          </a:xfrm>
        </p:grpSpPr>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F98963C1-4D50-D66F-F7D9-297EA7C3AC8E}"/>
                    </a:ext>
                  </a:extLst>
                </p14:cNvPr>
                <p14:cNvContentPartPr/>
                <p14:nvPr/>
              </p14:nvContentPartPr>
              <p14:xfrm>
                <a:off x="2485104" y="569448"/>
                <a:ext cx="197640" cy="3917880"/>
              </p14:xfrm>
            </p:contentPart>
          </mc:Choice>
          <mc:Fallback xmlns="">
            <p:pic>
              <p:nvPicPr>
                <p:cNvPr id="7" name="Ink 6">
                  <a:extLst>
                    <a:ext uri="{FF2B5EF4-FFF2-40B4-BE49-F238E27FC236}">
                      <a16:creationId xmlns:a16="http://schemas.microsoft.com/office/drawing/2014/main" id="{F98963C1-4D50-D66F-F7D9-297EA7C3AC8E}"/>
                    </a:ext>
                  </a:extLst>
                </p:cNvPr>
                <p:cNvPicPr/>
                <p:nvPr/>
              </p:nvPicPr>
              <p:blipFill>
                <a:blip r:embed="rId19"/>
                <a:stretch>
                  <a:fillRect/>
                </a:stretch>
              </p:blipFill>
              <p:spPr>
                <a:xfrm>
                  <a:off x="2422464" y="506448"/>
                  <a:ext cx="323280" cy="404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AFDDDDE-4659-85FC-8F34-B957E5C4B054}"/>
                    </a:ext>
                  </a:extLst>
                </p14:cNvPr>
                <p14:cNvContentPartPr/>
                <p14:nvPr/>
              </p14:nvContentPartPr>
              <p14:xfrm>
                <a:off x="2693904" y="4364568"/>
                <a:ext cx="61560" cy="586800"/>
              </p14:xfrm>
            </p:contentPart>
          </mc:Choice>
          <mc:Fallback xmlns="">
            <p:pic>
              <p:nvPicPr>
                <p:cNvPr id="12" name="Ink 11">
                  <a:extLst>
                    <a:ext uri="{FF2B5EF4-FFF2-40B4-BE49-F238E27FC236}">
                      <a16:creationId xmlns:a16="http://schemas.microsoft.com/office/drawing/2014/main" id="{7AFDDDDE-4659-85FC-8F34-B957E5C4B054}"/>
                    </a:ext>
                  </a:extLst>
                </p:cNvPr>
                <p:cNvPicPr/>
                <p:nvPr/>
              </p:nvPicPr>
              <p:blipFill>
                <a:blip r:embed="rId21"/>
                <a:stretch>
                  <a:fillRect/>
                </a:stretch>
              </p:blipFill>
              <p:spPr>
                <a:xfrm>
                  <a:off x="2630904" y="4301568"/>
                  <a:ext cx="18720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2747DD03-CEC6-03BF-2F4E-94DA77851817}"/>
                    </a:ext>
                  </a:extLst>
                </p14:cNvPr>
                <p14:cNvContentPartPr/>
                <p14:nvPr/>
              </p14:nvContentPartPr>
              <p14:xfrm>
                <a:off x="2522544" y="2815848"/>
                <a:ext cx="26280" cy="2732040"/>
              </p14:xfrm>
            </p:contentPart>
          </mc:Choice>
          <mc:Fallback xmlns="">
            <p:pic>
              <p:nvPicPr>
                <p:cNvPr id="34" name="Ink 33">
                  <a:extLst>
                    <a:ext uri="{FF2B5EF4-FFF2-40B4-BE49-F238E27FC236}">
                      <a16:creationId xmlns:a16="http://schemas.microsoft.com/office/drawing/2014/main" id="{2747DD03-CEC6-03BF-2F4E-94DA77851817}"/>
                    </a:ext>
                  </a:extLst>
                </p:cNvPr>
                <p:cNvPicPr/>
                <p:nvPr/>
              </p:nvPicPr>
              <p:blipFill>
                <a:blip r:embed="rId23"/>
                <a:stretch>
                  <a:fillRect/>
                </a:stretch>
              </p:blipFill>
              <p:spPr>
                <a:xfrm>
                  <a:off x="2459544" y="2752848"/>
                  <a:ext cx="151920" cy="2857680"/>
                </a:xfrm>
                <a:prstGeom prst="rect">
                  <a:avLst/>
                </a:prstGeom>
              </p:spPr>
            </p:pic>
          </mc:Fallback>
        </mc:AlternateContent>
      </p:grpSp>
    </p:spTree>
    <p:extLst>
      <p:ext uri="{BB962C8B-B14F-4D97-AF65-F5344CB8AC3E}">
        <p14:creationId xmlns:p14="http://schemas.microsoft.com/office/powerpoint/2010/main" val="312683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ctr"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 Placeholder 3">
            <a:extLst>
              <a:ext uri="{FF2B5EF4-FFF2-40B4-BE49-F238E27FC236}">
                <a16:creationId xmlns:a16="http://schemas.microsoft.com/office/drawing/2014/main" id="{73611D50-50A4-9BAF-7CFD-79B28495573D}"/>
              </a:ext>
            </a:extLst>
          </p:cNvPr>
          <p:cNvSpPr>
            <a:spLocks noGrp="1"/>
          </p:cNvSpPr>
          <p:nvPr>
            <p:ph type="body" idx="1"/>
          </p:nvPr>
        </p:nvSpPr>
        <p:spPr>
          <a:xfrm>
            <a:off x="1240779" y="824185"/>
            <a:ext cx="7314414" cy="711561"/>
          </a:xfrm>
        </p:spPr>
        <p:txBody>
          <a:bodyPr>
            <a:noAutofit/>
          </a:bodyPr>
          <a:lstStyle/>
          <a:p>
            <a:pPr algn="just"/>
            <a:r>
              <a:rPr lang="en-IN" b="1" dirty="0">
                <a:solidFill>
                  <a:schemeClr val="tx1"/>
                </a:solidFill>
                <a:latin typeface="Times New Roman" panose="02020603050405020304" pitchFamily="18" charset="0"/>
                <a:cs typeface="Times New Roman" panose="02020603050405020304" pitchFamily="18" charset="0"/>
              </a:rPr>
              <a:t>Name of the module: </a:t>
            </a:r>
            <a:r>
              <a:rPr lang="en-IN" dirty="0">
                <a:solidFill>
                  <a:schemeClr val="tx1"/>
                </a:solidFill>
                <a:latin typeface="Times New Roman" panose="02020603050405020304" pitchFamily="18" charset="0"/>
                <a:cs typeface="Times New Roman" panose="02020603050405020304" pitchFamily="18" charset="0"/>
              </a:rPr>
              <a:t>Image acquiring from camera</a:t>
            </a:r>
          </a:p>
          <a:p>
            <a:pPr algn="just"/>
            <a:r>
              <a:rPr lang="en-IN" b="1" dirty="0">
                <a:solidFill>
                  <a:schemeClr val="tx1"/>
                </a:solidFill>
                <a:latin typeface="Times New Roman" panose="02020603050405020304" pitchFamily="18" charset="0"/>
                <a:cs typeface="Times New Roman" panose="02020603050405020304" pitchFamily="18" charset="0"/>
              </a:rPr>
              <a:t>Description: </a:t>
            </a:r>
            <a:r>
              <a:rPr lang="en-IN" dirty="0">
                <a:solidFill>
                  <a:schemeClr val="tx1"/>
                </a:solidFill>
                <a:latin typeface="Times New Roman" panose="02020603050405020304" pitchFamily="18" charset="0"/>
                <a:cs typeface="Times New Roman" panose="02020603050405020304" pitchFamily="18" charset="0"/>
              </a:rPr>
              <a:t>When the webcam is opened it is captures the hand.</a:t>
            </a:r>
          </a:p>
        </p:txBody>
      </p:sp>
      <p:pic>
        <p:nvPicPr>
          <p:cNvPr id="3" name="Picture 2">
            <a:extLst>
              <a:ext uri="{FF2B5EF4-FFF2-40B4-BE49-F238E27FC236}">
                <a16:creationId xmlns:a16="http://schemas.microsoft.com/office/drawing/2014/main" id="{845272B3-22E8-F15D-ADF6-88BD6FFF5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622602"/>
            <a:ext cx="3505200" cy="2101798"/>
          </a:xfrm>
          <a:prstGeom prst="rect">
            <a:avLst/>
          </a:prstGeom>
        </p:spPr>
      </p:pic>
      <p:pic>
        <p:nvPicPr>
          <p:cNvPr id="6" name="Picture 5">
            <a:extLst>
              <a:ext uri="{FF2B5EF4-FFF2-40B4-BE49-F238E27FC236}">
                <a16:creationId xmlns:a16="http://schemas.microsoft.com/office/drawing/2014/main" id="{09D498D1-999E-DAF3-B220-F6E1BFBE0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2208" y="2608277"/>
            <a:ext cx="3635778" cy="2101798"/>
          </a:xfrm>
          <a:prstGeom prst="rect">
            <a:avLst/>
          </a:prstGeom>
        </p:spPr>
      </p:pic>
      <p:sp>
        <p:nvSpPr>
          <p:cNvPr id="10" name="TextBox 9">
            <a:extLst>
              <a:ext uri="{FF2B5EF4-FFF2-40B4-BE49-F238E27FC236}">
                <a16:creationId xmlns:a16="http://schemas.microsoft.com/office/drawing/2014/main" id="{E0CA4F85-0B5D-4880-5B18-6F73A3D92956}"/>
              </a:ext>
            </a:extLst>
          </p:cNvPr>
          <p:cNvSpPr txBox="1"/>
          <p:nvPr/>
        </p:nvSpPr>
        <p:spPr>
          <a:xfrm>
            <a:off x="2247900" y="4812268"/>
            <a:ext cx="228600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Fig.no.1:</a:t>
            </a:r>
            <a:r>
              <a:rPr lang="en-IN" dirty="0">
                <a:latin typeface="Times New Roman" panose="02020603050405020304" pitchFamily="18" charset="0"/>
                <a:cs typeface="Times New Roman" panose="02020603050405020304" pitchFamily="18" charset="0"/>
              </a:rPr>
              <a:t>Web Camera</a:t>
            </a:r>
          </a:p>
        </p:txBody>
      </p:sp>
      <p:sp>
        <p:nvSpPr>
          <p:cNvPr id="11" name="TextBox 10">
            <a:extLst>
              <a:ext uri="{FF2B5EF4-FFF2-40B4-BE49-F238E27FC236}">
                <a16:creationId xmlns:a16="http://schemas.microsoft.com/office/drawing/2014/main" id="{E81F4E70-2492-DF41-C040-A8FD8C8887F8}"/>
              </a:ext>
            </a:extLst>
          </p:cNvPr>
          <p:cNvSpPr txBox="1"/>
          <p:nvPr/>
        </p:nvSpPr>
        <p:spPr>
          <a:xfrm>
            <a:off x="6260123" y="4773578"/>
            <a:ext cx="2328221"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Fig.no.2: </a:t>
            </a:r>
            <a:r>
              <a:rPr lang="en-IN" dirty="0">
                <a:latin typeface="Times New Roman" panose="02020603050405020304" pitchFamily="18" charset="0"/>
                <a:cs typeface="Times New Roman" panose="02020603050405020304" pitchFamily="18" charset="0"/>
              </a:rPr>
              <a:t>Capturing of hand</a:t>
            </a:r>
          </a:p>
        </p:txBody>
      </p:sp>
      <p:sp>
        <p:nvSpPr>
          <p:cNvPr id="12" name="TextBox 11">
            <a:extLst>
              <a:ext uri="{FF2B5EF4-FFF2-40B4-BE49-F238E27FC236}">
                <a16:creationId xmlns:a16="http://schemas.microsoft.com/office/drawing/2014/main" id="{653A7955-5D92-F657-D233-252CA69343A7}"/>
              </a:ext>
            </a:extLst>
          </p:cNvPr>
          <p:cNvSpPr txBox="1"/>
          <p:nvPr/>
        </p:nvSpPr>
        <p:spPr>
          <a:xfrm>
            <a:off x="1752600" y="1957866"/>
            <a:ext cx="21336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Input:</a:t>
            </a:r>
          </a:p>
        </p:txBody>
      </p:sp>
      <p:sp>
        <p:nvSpPr>
          <p:cNvPr id="14" name="TextBox 13">
            <a:extLst>
              <a:ext uri="{FF2B5EF4-FFF2-40B4-BE49-F238E27FC236}">
                <a16:creationId xmlns:a16="http://schemas.microsoft.com/office/drawing/2014/main" id="{078026EB-9291-961B-74CD-403988255661}"/>
              </a:ext>
            </a:extLst>
          </p:cNvPr>
          <p:cNvSpPr txBox="1"/>
          <p:nvPr/>
        </p:nvSpPr>
        <p:spPr>
          <a:xfrm>
            <a:off x="5867400" y="1956659"/>
            <a:ext cx="24384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Output:</a:t>
            </a:r>
          </a:p>
        </p:txBody>
      </p:sp>
      <p:sp>
        <p:nvSpPr>
          <p:cNvPr id="2" name="Slide Number Placeholder 1">
            <a:extLst>
              <a:ext uri="{FF2B5EF4-FFF2-40B4-BE49-F238E27FC236}">
                <a16:creationId xmlns:a16="http://schemas.microsoft.com/office/drawing/2014/main" id="{390CC890-B566-6EE0-998F-7A85DAAF48B9}"/>
              </a:ext>
            </a:extLst>
          </p:cNvPr>
          <p:cNvSpPr>
            <a:spLocks noGrp="1"/>
          </p:cNvSpPr>
          <p:nvPr>
            <p:ph type="sldNum" sz="quarter" idx="12"/>
          </p:nvPr>
        </p:nvSpPr>
        <p:spPr/>
        <p:txBody>
          <a:bodyPr/>
          <a:lstStyle/>
          <a:p>
            <a:fld id="{B6F15528-21DE-4FAA-801E-634DDDAF4B2B}" type="slidenum">
              <a:rPr lang="en-US" smtClean="0">
                <a:solidFill>
                  <a:schemeClr val="tx1"/>
                </a:solidFill>
              </a:rPr>
              <a:pPr/>
              <a:t>8</a:t>
            </a:fld>
            <a:endParaRPr lang="en-US" dirty="0">
              <a:solidFill>
                <a:schemeClr val="tx1"/>
              </a:solidFill>
            </a:endParaRPr>
          </a:p>
        </p:txBody>
      </p:sp>
      <p:sp>
        <p:nvSpPr>
          <p:cNvPr id="7" name="Text Box 12">
            <a:extLst>
              <a:ext uri="{FF2B5EF4-FFF2-40B4-BE49-F238E27FC236}">
                <a16:creationId xmlns:a16="http://schemas.microsoft.com/office/drawing/2014/main" id="{A2ADFAC0-AE17-A598-0C16-7EF06C609AC5}"/>
              </a:ext>
            </a:extLst>
          </p:cNvPr>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136724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4" descr="innovative Projects - Home | Faceboo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p>
        </p:txBody>
      </p:sp>
      <p:sp>
        <p:nvSpPr>
          <p:cNvPr id="4102" name="AutoShape 6" descr="innovative Projects - Home | Faceboo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p>
        </p:txBody>
      </p:sp>
      <p:grpSp>
        <p:nvGrpSpPr>
          <p:cNvPr id="4104" name="Group 6"/>
          <p:cNvGrpSpPr>
            <a:grpSpLocks/>
          </p:cNvGrpSpPr>
          <p:nvPr/>
        </p:nvGrpSpPr>
        <p:grpSpPr bwMode="auto">
          <a:xfrm>
            <a:off x="0" y="0"/>
            <a:ext cx="9144000" cy="6858000"/>
            <a:chOff x="0" y="0"/>
            <a:chExt cx="9144000" cy="6858000"/>
          </a:xfrm>
        </p:grpSpPr>
        <p:sp>
          <p:nvSpPr>
            <p:cNvPr id="8" name="Rectangle 7"/>
            <p:cNvSpPr/>
            <p:nvPr/>
          </p:nvSpPr>
          <p:spPr>
            <a:xfrm>
              <a:off x="0" y="0"/>
              <a:ext cx="1066800" cy="5638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just" eaLnBrk="1" hangingPunct="1">
                <a:defRPr/>
              </a:pPr>
              <a:endParaRPr lang="en-US"/>
            </a:p>
          </p:txBody>
        </p:sp>
        <p:sp>
          <p:nvSpPr>
            <p:cNvPr id="9" name="Rectangle 8"/>
            <p:cNvSpPr/>
            <p:nvPr/>
          </p:nvSpPr>
          <p:spPr>
            <a:xfrm>
              <a:off x="0" y="5638800"/>
              <a:ext cx="9144000" cy="1219200"/>
            </a:xfrm>
            <a:prstGeom prst="rect">
              <a:avLst/>
            </a:prstGeom>
            <a:solidFill>
              <a:srgbClr val="FFD85B"/>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en-US" b="1" dirty="0">
                  <a:latin typeface="Times New Roman" pitchFamily="18" charset="0"/>
                  <a:cs typeface="Times New Roman" pitchFamily="18" charset="0"/>
                </a:rPr>
                <a:t>  </a:t>
              </a:r>
              <a:r>
                <a:rPr lang="en-US" b="1" dirty="0">
                  <a:solidFill>
                    <a:schemeClr val="tx1"/>
                  </a:solidFill>
                  <a:latin typeface="Times New Roman" panose="02020603050405020304" pitchFamily="18" charset="0"/>
                  <a:cs typeface="Times New Roman" pitchFamily="18" charset="0"/>
                </a:rPr>
                <a:t>DAYANANDA SAGAR COLLEGE OF ENGINEERING</a:t>
              </a:r>
            </a:p>
            <a:p>
              <a:pPr marL="342900" lvl="0" indent="-342900" algn="ctr" eaLnBrk="1" fontAlgn="auto" hangingPunct="1">
                <a:spcBef>
                  <a:spcPct val="2000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Department of Computer Science &amp; Engineering</a:t>
              </a:r>
            </a:p>
            <a:p>
              <a:pPr algn="just" eaLnBrk="1" hangingPunct="1">
                <a:defRPr/>
              </a:pPr>
              <a:endParaRPr lang="en-US" sz="2200" b="1" dirty="0">
                <a:solidFill>
                  <a:schemeClr val="tx1"/>
                </a:solidFill>
                <a:latin typeface="Times New Roman" pitchFamily="18" charset="0"/>
                <a:cs typeface="Times New Roman" pitchFamily="18" charset="0"/>
              </a:endParaRPr>
            </a:p>
          </p:txBody>
        </p:sp>
        <p:pic>
          <p:nvPicPr>
            <p:cNvPr id="4107" name="Picture 9" descr="https://dscasc-technicaltalk.herokuapp.com/log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530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a:extLst>
              <a:ext uri="{FF2B5EF4-FFF2-40B4-BE49-F238E27FC236}">
                <a16:creationId xmlns:a16="http://schemas.microsoft.com/office/drawing/2014/main" id="{C5A644FD-15BB-7C70-26F7-2011F5792890}"/>
              </a:ext>
            </a:extLst>
          </p:cNvPr>
          <p:cNvSpPr txBox="1"/>
          <p:nvPr/>
        </p:nvSpPr>
        <p:spPr>
          <a:xfrm>
            <a:off x="1295400" y="803736"/>
            <a:ext cx="6814993" cy="1015663"/>
          </a:xfrm>
          <a:prstGeom prst="rect">
            <a:avLst/>
          </a:prstGeom>
          <a:noFill/>
        </p:spPr>
        <p:txBody>
          <a:bodyPr wrap="square" rtlCol="0">
            <a:spAutoFit/>
          </a:bodyPr>
          <a:lstStyle/>
          <a:p>
            <a:pPr algn="just"/>
            <a:r>
              <a:rPr lang="en-IN" sz="2000" b="1" dirty="0">
                <a:solidFill>
                  <a:schemeClr val="tx1"/>
                </a:solidFill>
                <a:latin typeface="Times New Roman" panose="02020603050405020304" pitchFamily="18" charset="0"/>
                <a:cs typeface="Times New Roman" panose="02020603050405020304" pitchFamily="18" charset="0"/>
              </a:rPr>
              <a:t>Name of the module: </a:t>
            </a:r>
            <a:r>
              <a:rPr lang="en-IN" sz="2000" dirty="0">
                <a:solidFill>
                  <a:schemeClr val="tx1"/>
                </a:solidFill>
                <a:latin typeface="Times New Roman" panose="02020603050405020304" pitchFamily="18" charset="0"/>
                <a:cs typeface="Times New Roman" panose="02020603050405020304" pitchFamily="18" charset="0"/>
              </a:rPr>
              <a:t>Hand </a:t>
            </a:r>
            <a:r>
              <a:rPr lang="en-IN" sz="2000" dirty="0">
                <a:latin typeface="Times New Roman" panose="02020603050405020304" pitchFamily="18" charset="0"/>
                <a:cs typeface="Times New Roman" panose="02020603050405020304" pitchFamily="18" charset="0"/>
              </a:rPr>
              <a:t>Tracking and </a:t>
            </a:r>
            <a:r>
              <a:rPr lang="en-IN" sz="2000" dirty="0">
                <a:solidFill>
                  <a:schemeClr val="tx1"/>
                </a:solidFill>
                <a:latin typeface="Times New Roman" panose="02020603050405020304" pitchFamily="18" charset="0"/>
                <a:cs typeface="Times New Roman" panose="02020603050405020304" pitchFamily="18" charset="0"/>
              </a:rPr>
              <a:t>Landmarks</a:t>
            </a:r>
          </a:p>
          <a:p>
            <a:pPr algn="just"/>
            <a:r>
              <a:rPr lang="en-IN" sz="2000" b="1" dirty="0">
                <a:solidFill>
                  <a:schemeClr val="tx1"/>
                </a:solidFill>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T</a:t>
            </a:r>
            <a:r>
              <a:rPr lang="en-IN" sz="2000" dirty="0">
                <a:solidFill>
                  <a:schemeClr val="tx1"/>
                </a:solidFill>
                <a:latin typeface="Times New Roman" panose="02020603050405020304" pitchFamily="18" charset="0"/>
                <a:cs typeface="Times New Roman" panose="02020603050405020304" pitchFamily="18" charset="0"/>
              </a:rPr>
              <a:t>he webcam recognises the hand tracking and captures the landmarks.</a:t>
            </a:r>
            <a:endParaRPr lang="en-IN" sz="2000" dirty="0"/>
          </a:p>
        </p:txBody>
      </p:sp>
      <p:sp>
        <p:nvSpPr>
          <p:cNvPr id="3" name="TextBox 2">
            <a:extLst>
              <a:ext uri="{FF2B5EF4-FFF2-40B4-BE49-F238E27FC236}">
                <a16:creationId xmlns:a16="http://schemas.microsoft.com/office/drawing/2014/main" id="{171BAAD3-82E3-7C9A-FCEC-481727DBE425}"/>
              </a:ext>
            </a:extLst>
          </p:cNvPr>
          <p:cNvSpPr txBox="1"/>
          <p:nvPr/>
        </p:nvSpPr>
        <p:spPr>
          <a:xfrm>
            <a:off x="1676400" y="1848969"/>
            <a:ext cx="20574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Input:</a:t>
            </a:r>
          </a:p>
        </p:txBody>
      </p:sp>
      <p:sp>
        <p:nvSpPr>
          <p:cNvPr id="4" name="TextBox 3">
            <a:extLst>
              <a:ext uri="{FF2B5EF4-FFF2-40B4-BE49-F238E27FC236}">
                <a16:creationId xmlns:a16="http://schemas.microsoft.com/office/drawing/2014/main" id="{9F3CF565-B1AC-8E0B-ACF9-FAA3839E6173}"/>
              </a:ext>
            </a:extLst>
          </p:cNvPr>
          <p:cNvSpPr txBox="1"/>
          <p:nvPr/>
        </p:nvSpPr>
        <p:spPr>
          <a:xfrm>
            <a:off x="5181600" y="1817415"/>
            <a:ext cx="274320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Sample Output:</a:t>
            </a:r>
          </a:p>
        </p:txBody>
      </p:sp>
      <p:pic>
        <p:nvPicPr>
          <p:cNvPr id="15" name="Picture 14">
            <a:extLst>
              <a:ext uri="{FF2B5EF4-FFF2-40B4-BE49-F238E27FC236}">
                <a16:creationId xmlns:a16="http://schemas.microsoft.com/office/drawing/2014/main" id="{5D93F0F9-F8BA-E595-57B7-B914443E7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549346"/>
            <a:ext cx="3657599" cy="2164873"/>
          </a:xfrm>
          <a:prstGeom prst="rect">
            <a:avLst/>
          </a:prstGeom>
        </p:spPr>
      </p:pic>
      <p:sp>
        <p:nvSpPr>
          <p:cNvPr id="17" name="TextBox 16">
            <a:extLst>
              <a:ext uri="{FF2B5EF4-FFF2-40B4-BE49-F238E27FC236}">
                <a16:creationId xmlns:a16="http://schemas.microsoft.com/office/drawing/2014/main" id="{F340C5F0-A83A-0189-6E33-11631104D0F1}"/>
              </a:ext>
            </a:extLst>
          </p:cNvPr>
          <p:cNvSpPr txBox="1"/>
          <p:nvPr/>
        </p:nvSpPr>
        <p:spPr>
          <a:xfrm>
            <a:off x="1914780" y="4807803"/>
            <a:ext cx="2504820" cy="923330"/>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Fig.no.3: </a:t>
            </a:r>
            <a:r>
              <a:rPr lang="en-IN" dirty="0">
                <a:latin typeface="Times New Roman" panose="02020603050405020304" pitchFamily="18" charset="0"/>
                <a:cs typeface="Times New Roman" panose="02020603050405020304" pitchFamily="18" charset="0"/>
              </a:rPr>
              <a:t>Capturing of  hand</a:t>
            </a:r>
          </a:p>
          <a:p>
            <a:pPr algn="just"/>
            <a:endParaRPr lang="en-IN" dirty="0"/>
          </a:p>
        </p:txBody>
      </p:sp>
      <p:sp>
        <p:nvSpPr>
          <p:cNvPr id="18" name="TextBox 17">
            <a:extLst>
              <a:ext uri="{FF2B5EF4-FFF2-40B4-BE49-F238E27FC236}">
                <a16:creationId xmlns:a16="http://schemas.microsoft.com/office/drawing/2014/main" id="{0231CEAA-CFDD-1C94-BB7A-3CCBC41E5896}"/>
              </a:ext>
            </a:extLst>
          </p:cNvPr>
          <p:cNvSpPr txBox="1"/>
          <p:nvPr/>
        </p:nvSpPr>
        <p:spPr>
          <a:xfrm>
            <a:off x="5562600" y="4807803"/>
            <a:ext cx="2667000"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Fig.no.4: </a:t>
            </a:r>
            <a:r>
              <a:rPr lang="en-IN" dirty="0">
                <a:latin typeface="Times New Roman" panose="02020603050405020304" pitchFamily="18" charset="0"/>
                <a:cs typeface="Times New Roman" panose="02020603050405020304" pitchFamily="18" charset="0"/>
              </a:rPr>
              <a:t>Capturing hand landmarks</a:t>
            </a:r>
          </a:p>
        </p:txBody>
      </p:sp>
      <p:pic>
        <p:nvPicPr>
          <p:cNvPr id="6" name="Picture 5">
            <a:extLst>
              <a:ext uri="{FF2B5EF4-FFF2-40B4-BE49-F238E27FC236}">
                <a16:creationId xmlns:a16="http://schemas.microsoft.com/office/drawing/2014/main" id="{7297F692-0D74-17A4-F6BB-7CB5C6326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554531"/>
            <a:ext cx="3505200" cy="2101798"/>
          </a:xfrm>
          <a:prstGeom prst="rect">
            <a:avLst/>
          </a:prstGeom>
        </p:spPr>
      </p:pic>
      <p:sp>
        <p:nvSpPr>
          <p:cNvPr id="5" name="Slide Number Placeholder 4">
            <a:extLst>
              <a:ext uri="{FF2B5EF4-FFF2-40B4-BE49-F238E27FC236}">
                <a16:creationId xmlns:a16="http://schemas.microsoft.com/office/drawing/2014/main" id="{B7E0D682-0B20-0511-284A-2EDD0ECCE9FE}"/>
              </a:ext>
            </a:extLst>
          </p:cNvPr>
          <p:cNvSpPr>
            <a:spLocks noGrp="1"/>
          </p:cNvSpPr>
          <p:nvPr>
            <p:ph type="sldNum" sz="quarter" idx="12"/>
          </p:nvPr>
        </p:nvSpPr>
        <p:spPr/>
        <p:txBody>
          <a:bodyPr/>
          <a:lstStyle/>
          <a:p>
            <a:fld id="{B6F15528-21DE-4FAA-801E-634DDDAF4B2B}" type="slidenum">
              <a:rPr lang="en-US" smtClean="0">
                <a:solidFill>
                  <a:schemeClr val="tx1"/>
                </a:solidFill>
              </a:rPr>
              <a:pPr/>
              <a:t>9</a:t>
            </a:fld>
            <a:endParaRPr lang="en-US" dirty="0">
              <a:solidFill>
                <a:schemeClr val="tx1"/>
              </a:solidFill>
            </a:endParaRPr>
          </a:p>
        </p:txBody>
      </p:sp>
      <p:sp>
        <p:nvSpPr>
          <p:cNvPr id="10" name="Text Box 12">
            <a:extLst>
              <a:ext uri="{FF2B5EF4-FFF2-40B4-BE49-F238E27FC236}">
                <a16:creationId xmlns:a16="http://schemas.microsoft.com/office/drawing/2014/main" id="{879A5364-7AEF-E2B8-D557-65D567E26DA3}"/>
              </a:ext>
            </a:extLst>
          </p:cNvPr>
          <p:cNvSpPr txBox="1"/>
          <p:nvPr/>
        </p:nvSpPr>
        <p:spPr>
          <a:xfrm>
            <a:off x="1914144" y="15875"/>
            <a:ext cx="5668412" cy="461665"/>
          </a:xfrm>
          <a:prstGeom prst="rect">
            <a:avLst/>
          </a:prstGeom>
          <a:solidFill>
            <a:schemeClr val="accent5">
              <a:lumMod val="75000"/>
            </a:schemeClr>
          </a:solidFill>
        </p:spPr>
        <p:txBody>
          <a:bodyPr wrap="square">
            <a:spAutoFit/>
          </a:bodyPr>
          <a:lstStyle/>
          <a:p>
            <a:pPr algn="ctr">
              <a:defRPr/>
            </a:pPr>
            <a:r>
              <a:rPr lang="en-IN" altLang="en-US" sz="2400" b="1" dirty="0">
                <a:solidFill>
                  <a:schemeClr val="bg1"/>
                </a:solidFill>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1374046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1345</TotalTime>
  <Words>1787</Words>
  <Application>Microsoft Office PowerPoint</Application>
  <PresentationFormat>On-screen Show (4:3)</PresentationFormat>
  <Paragraphs>235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Amutha</dc:creator>
  <cp:lastModifiedBy>Rachana k</cp:lastModifiedBy>
  <cp:revision>58</cp:revision>
  <dcterms:created xsi:type="dcterms:W3CDTF">2006-08-16T00:00:00Z</dcterms:created>
  <dcterms:modified xsi:type="dcterms:W3CDTF">2023-06-24T08:24:40Z</dcterms:modified>
</cp:coreProperties>
</file>